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68" r:id="rId4"/>
    <p:sldId id="264" r:id="rId5"/>
    <p:sldId id="271" r:id="rId6"/>
    <p:sldId id="276" r:id="rId7"/>
    <p:sldId id="282" r:id="rId8"/>
    <p:sldId id="278" r:id="rId9"/>
    <p:sldId id="284" r:id="rId10"/>
    <p:sldId id="286" r:id="rId11"/>
    <p:sldId id="288" r:id="rId12"/>
    <p:sldId id="289" r:id="rId13"/>
    <p:sldId id="290" r:id="rId14"/>
    <p:sldId id="291" r:id="rId15"/>
    <p:sldId id="292" r:id="rId16"/>
    <p:sldId id="293" r:id="rId17"/>
    <p:sldId id="265" r:id="rId18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  <a:srgbClr val="66FFFF"/>
    <a:srgbClr val="FF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29" autoAdjust="0"/>
    <p:restoredTop sz="94660"/>
  </p:normalViewPr>
  <p:slideViewPr>
    <p:cSldViewPr>
      <p:cViewPr varScale="1">
        <p:scale>
          <a:sx n="116" d="100"/>
          <a:sy n="116" d="100"/>
        </p:scale>
        <p:origin x="-1722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14A1E-70D1-4369-817A-1E78D88CBFCD}" type="datetimeFigureOut">
              <a:rPr lang="ru-RU" smtClean="0"/>
              <a:pPr/>
              <a:t>29.08.2019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E75A-9025-420F-8F6B-1A70E71366A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32759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14A1E-70D1-4369-817A-1E78D88CBFCD}" type="datetimeFigureOut">
              <a:rPr lang="ru-RU" smtClean="0"/>
              <a:pPr/>
              <a:t>29.08.2019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E75A-9025-420F-8F6B-1A70E71366A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834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14A1E-70D1-4369-817A-1E78D88CBFCD}" type="datetimeFigureOut">
              <a:rPr lang="ru-RU" smtClean="0"/>
              <a:pPr/>
              <a:t>29.08.2019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E75A-9025-420F-8F6B-1A70E71366A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473695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14A1E-70D1-4369-817A-1E78D88CBFCD}" type="datetimeFigureOut">
              <a:rPr lang="ru-RU" smtClean="0"/>
              <a:pPr/>
              <a:t>29.08.2019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E75A-9025-420F-8F6B-1A70E71366A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56841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14A1E-70D1-4369-817A-1E78D88CBFCD}" type="datetimeFigureOut">
              <a:rPr lang="ru-RU" smtClean="0"/>
              <a:pPr/>
              <a:t>29.08.2019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E75A-9025-420F-8F6B-1A70E71366A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060080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14A1E-70D1-4369-817A-1E78D88CBFCD}" type="datetimeFigureOut">
              <a:rPr lang="ru-RU" smtClean="0"/>
              <a:pPr/>
              <a:t>29.08.2019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E75A-9025-420F-8F6B-1A70E71366A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4215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14A1E-70D1-4369-817A-1E78D88CBFCD}" type="datetimeFigureOut">
              <a:rPr lang="ru-RU" smtClean="0"/>
              <a:pPr/>
              <a:t>29.08.2019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E75A-9025-420F-8F6B-1A70E71366A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480952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14A1E-70D1-4369-817A-1E78D88CBFCD}" type="datetimeFigureOut">
              <a:rPr lang="ru-RU" smtClean="0"/>
              <a:pPr/>
              <a:t>29.08.2019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E75A-9025-420F-8F6B-1A70E71366A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56189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14A1E-70D1-4369-817A-1E78D88CBFCD}" type="datetimeFigureOut">
              <a:rPr lang="ru-RU" smtClean="0"/>
              <a:pPr/>
              <a:t>29.08.2019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E75A-9025-420F-8F6B-1A70E71366A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740266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14A1E-70D1-4369-817A-1E78D88CBFCD}" type="datetimeFigureOut">
              <a:rPr lang="ru-RU" smtClean="0"/>
              <a:pPr/>
              <a:t>29.08.2019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E75A-9025-420F-8F6B-1A70E71366A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72820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14A1E-70D1-4369-817A-1E78D88CBFCD}" type="datetimeFigureOut">
              <a:rPr lang="ru-RU" smtClean="0"/>
              <a:pPr/>
              <a:t>29.08.2019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E75A-9025-420F-8F6B-1A70E71366A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66926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214A1E-70D1-4369-817A-1E78D88CBFCD}" type="datetimeFigureOut">
              <a:rPr lang="ru-RU" smtClean="0"/>
              <a:pPr/>
              <a:t>29.08.2019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87E75A-9025-420F-8F6B-1A70E71366A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47861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50.jpeg"/><Relationship Id="rId7" Type="http://schemas.openxmlformats.org/officeDocument/2006/relationships/image" Target="../media/image5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50.jpeg"/><Relationship Id="rId7" Type="http://schemas.openxmlformats.org/officeDocument/2006/relationships/image" Target="../media/image6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openxmlformats.org/officeDocument/2006/relationships/image" Target="../media/image6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10" Type="http://schemas.openxmlformats.org/officeDocument/2006/relationships/image" Target="../media/image37.jpeg"/><Relationship Id="rId4" Type="http://schemas.openxmlformats.org/officeDocument/2006/relationships/image" Target="../media/image31.jpeg"/><Relationship Id="rId9" Type="http://schemas.openxmlformats.org/officeDocument/2006/relationships/image" Target="../media/image3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Теплякова Оксана\Desktop\img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4742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09858" y="404664"/>
            <a:ext cx="8282622" cy="123110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1196753"/>
            <a:ext cx="8496944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Представляем </a:t>
            </a:r>
          </a:p>
          <a:p>
            <a:pPr algn="ct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опыт работы </a:t>
            </a:r>
          </a:p>
          <a:p>
            <a:pPr algn="ct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совместно с волонтёрами</a:t>
            </a:r>
          </a:p>
          <a:p>
            <a:pPr algn="ct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 добровольцами</a:t>
            </a:r>
          </a:p>
          <a:p>
            <a:pPr algn="ct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 рамках </a:t>
            </a:r>
          </a:p>
          <a:p>
            <a:pPr algn="ctr"/>
            <a:r>
              <a:rPr lang="ru-RU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Пилотного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проекта</a:t>
            </a:r>
          </a:p>
          <a:p>
            <a:pPr algn="ct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«Модели дошкольного образования для детей в возрасте 0+»</a:t>
            </a:r>
          </a:p>
          <a:p>
            <a:pPr algn="ctr"/>
            <a:endParaRPr lang="ru-RU" sz="24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2018-2019</a:t>
            </a:r>
            <a:endParaRPr lang="ru-RU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467544" y="121242"/>
            <a:ext cx="856895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Муниципальное автономное дошкольное образовательное учреждение детский сад № 154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620042 г. Екатеринбург, ул. Победы 70а тел: 300-19-58 (61),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эл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почта: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madou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154@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yandex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ru</a:t>
            </a: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C:\Users\1\Desktop\b195942c18fe1dd_751f8e854495a_g-middl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437112"/>
            <a:ext cx="2834724" cy="227102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5780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Теплякова Оксана\Desktop\img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34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1"/>
            <a:ext cx="8352928" cy="24314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Студенческий отряд </a:t>
            </a:r>
            <a:r>
              <a:rPr lang="ru-RU" sz="28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УрГПУ</a:t>
            </a:r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провели творческий </a:t>
            </a:r>
          </a:p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</a:t>
            </a:r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астер-класс для детей </a:t>
            </a:r>
            <a:r>
              <a:rPr lang="ru-RU" sz="28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о+</a:t>
            </a:r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«Рисование крупой и не только!»</a:t>
            </a:r>
          </a:p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6" name="Picture 2" descr="C:\Users\1\Desktop\IMG-20190212-WA00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772816"/>
            <a:ext cx="3168352" cy="2376264"/>
          </a:xfrm>
          <a:prstGeom prst="rect">
            <a:avLst/>
          </a:prstGeom>
          <a:noFill/>
        </p:spPr>
      </p:pic>
      <p:pic>
        <p:nvPicPr>
          <p:cNvPr id="1027" name="Picture 3" descr="C:\Users\1\Desktop\IMG-20190212-WA00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1988840"/>
            <a:ext cx="3359018" cy="2519264"/>
          </a:xfrm>
          <a:prstGeom prst="rect">
            <a:avLst/>
          </a:prstGeom>
          <a:noFill/>
        </p:spPr>
      </p:pic>
      <p:pic>
        <p:nvPicPr>
          <p:cNvPr id="1028" name="Picture 4" descr="C:\Users\1\Desktop\IMG-20190212-WA002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4581128"/>
            <a:ext cx="2878965" cy="2159224"/>
          </a:xfrm>
          <a:prstGeom prst="rect">
            <a:avLst/>
          </a:prstGeom>
          <a:noFill/>
        </p:spPr>
      </p:pic>
      <p:pic>
        <p:nvPicPr>
          <p:cNvPr id="1029" name="Picture 5" descr="C:\Users\1\Desktop\IMG-20190212-WA002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4311098"/>
            <a:ext cx="2808312" cy="210623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146913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Теплякова Оксана\Desktop\img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3" y="188641"/>
            <a:ext cx="8856984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Участники и организаторы Международной образовательной выставки - форум </a:t>
            </a:r>
            <a:r>
              <a:rPr lang="en-US" sz="2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SMART EXPO-URAL</a:t>
            </a:r>
            <a:r>
              <a:rPr lang="ru-RU" sz="2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-2019</a:t>
            </a:r>
          </a:p>
          <a:p>
            <a:pPr algn="ct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Педагоги и специалисты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МАДОУ детский сад № 154, волонтёрский отряд МБОУ СОШ № 27, педагоги-волонтёры  МБДОУ детский сад № 302, студенческий отряд волонтёров </a:t>
            </a:r>
            <a:r>
              <a:rPr lang="ru-RU" sz="2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УрГПУ</a:t>
            </a:r>
            <a:endParaRPr lang="ru-RU" sz="20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C:\Users\1\Desktop\IMG-20190324-WA00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2564904"/>
            <a:ext cx="2376264" cy="1577988"/>
          </a:xfrm>
          <a:prstGeom prst="rect">
            <a:avLst/>
          </a:prstGeom>
          <a:noFill/>
        </p:spPr>
      </p:pic>
      <p:pic>
        <p:nvPicPr>
          <p:cNvPr id="4" name="Picture 3" descr="C:\Users\1\Desktop\IMG-20190327-WA00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636912"/>
            <a:ext cx="2602454" cy="1728192"/>
          </a:xfrm>
          <a:prstGeom prst="rect">
            <a:avLst/>
          </a:prstGeom>
          <a:noFill/>
        </p:spPr>
      </p:pic>
      <p:pic>
        <p:nvPicPr>
          <p:cNvPr id="5" name="Picture 4" descr="C:\Users\1\Desktop\20190324_14101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4581128"/>
            <a:ext cx="2211077" cy="1658308"/>
          </a:xfrm>
          <a:prstGeom prst="rect">
            <a:avLst/>
          </a:prstGeom>
          <a:noFill/>
        </p:spPr>
      </p:pic>
      <p:pic>
        <p:nvPicPr>
          <p:cNvPr id="6" name="Picture 5" descr="C:\Users\1\Desktop\IMG-20190327-WA001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06226" y="4365104"/>
            <a:ext cx="1711710" cy="2282280"/>
          </a:xfrm>
          <a:prstGeom prst="rect">
            <a:avLst/>
          </a:prstGeom>
          <a:noFill/>
        </p:spPr>
      </p:pic>
      <p:pic>
        <p:nvPicPr>
          <p:cNvPr id="7" name="Picture 6" descr="C:\Users\1\Desktop\IMG-20190324-WA001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47864" y="2492896"/>
            <a:ext cx="2432798" cy="1615530"/>
          </a:xfrm>
          <a:prstGeom prst="rect">
            <a:avLst/>
          </a:prstGeom>
          <a:noFill/>
        </p:spPr>
      </p:pic>
      <p:pic>
        <p:nvPicPr>
          <p:cNvPr id="1031" name="Picture 7" descr="C:\Users\1\Desktop\IMG-20190327-WA0014.jpg"/>
          <p:cNvPicPr>
            <a:picLocks noChangeAspect="1" noChangeArrowheads="1"/>
          </p:cNvPicPr>
          <p:nvPr/>
        </p:nvPicPr>
        <p:blipFill>
          <a:blip r:embed="rId8" cstate="print"/>
          <a:srcRect t="7447" r="7848"/>
          <a:stretch>
            <a:fillRect/>
          </a:stretch>
        </p:blipFill>
        <p:spPr bwMode="auto">
          <a:xfrm>
            <a:off x="3131840" y="4365104"/>
            <a:ext cx="3168352" cy="17899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54204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Теплякова Оксана\Desktop\img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3" y="188641"/>
            <a:ext cx="885698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Заседание апрельского Консультационного Центра </a:t>
            </a:r>
          </a:p>
          <a:p>
            <a:pPr algn="ctr"/>
            <a:r>
              <a:rPr lang="ru-RU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Деловая игра </a:t>
            </a:r>
          </a:p>
          <a:p>
            <a:pPr algn="ctr"/>
            <a:r>
              <a:rPr lang="ru-RU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«Индивидуальный подход в развитии и обучении дошкольника»</a:t>
            </a:r>
          </a:p>
          <a:p>
            <a:pPr algn="ctr"/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это время наши социальные партнёры-волонтёры организуют увлекательный досуг «По следам весны!»</a:t>
            </a:r>
          </a:p>
          <a:p>
            <a:pPr algn="ctr"/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малышей на прогулочном участке дошкольной организации </a:t>
            </a:r>
            <a:endParaRPr lang="ru-RU" sz="20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1\Desktop\IMG-20190423-WA00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780928"/>
            <a:ext cx="2592288" cy="1944216"/>
          </a:xfrm>
          <a:prstGeom prst="rect">
            <a:avLst/>
          </a:prstGeom>
          <a:noFill/>
        </p:spPr>
      </p:pic>
      <p:pic>
        <p:nvPicPr>
          <p:cNvPr id="3075" name="Picture 3" descr="C:\Users\1\Desktop\IMG-20190423-WA0028.jpg"/>
          <p:cNvPicPr>
            <a:picLocks noChangeAspect="1" noChangeArrowheads="1"/>
          </p:cNvPicPr>
          <p:nvPr/>
        </p:nvPicPr>
        <p:blipFill>
          <a:blip r:embed="rId4" cstate="print"/>
          <a:srcRect t="15983" r="1973" b="21685"/>
          <a:stretch>
            <a:fillRect/>
          </a:stretch>
        </p:blipFill>
        <p:spPr bwMode="auto">
          <a:xfrm>
            <a:off x="3275856" y="2564904"/>
            <a:ext cx="2234094" cy="1894123"/>
          </a:xfrm>
          <a:prstGeom prst="rect">
            <a:avLst/>
          </a:prstGeom>
          <a:noFill/>
        </p:spPr>
      </p:pic>
      <p:pic>
        <p:nvPicPr>
          <p:cNvPr id="12" name="Picture 5" descr="C:\Users\1\Desktop\20190423_17153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973600" y="20206864"/>
            <a:ext cx="3662731" cy="2747048"/>
          </a:xfrm>
          <a:prstGeom prst="rect">
            <a:avLst/>
          </a:prstGeom>
          <a:noFill/>
        </p:spPr>
      </p:pic>
      <p:pic>
        <p:nvPicPr>
          <p:cNvPr id="3078" name="Picture 6" descr="C:\Users\1\Desktop\20190312_17021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11760" y="4797152"/>
            <a:ext cx="2592289" cy="1944217"/>
          </a:xfrm>
          <a:prstGeom prst="rect">
            <a:avLst/>
          </a:prstGeom>
          <a:noFill/>
        </p:spPr>
      </p:pic>
      <p:pic>
        <p:nvPicPr>
          <p:cNvPr id="3079" name="Picture 7" descr="C:\Users\1\Desktop\20190423_17131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68144" y="4707142"/>
            <a:ext cx="2664296" cy="1998222"/>
          </a:xfrm>
          <a:prstGeom prst="rect">
            <a:avLst/>
          </a:prstGeom>
          <a:noFill/>
        </p:spPr>
      </p:pic>
      <p:pic>
        <p:nvPicPr>
          <p:cNvPr id="2050" name="Picture 2" descr="C:\Users\1\Desktop\20181023_180041.jpg"/>
          <p:cNvPicPr>
            <a:picLocks noChangeAspect="1" noChangeArrowheads="1"/>
          </p:cNvPicPr>
          <p:nvPr/>
        </p:nvPicPr>
        <p:blipFill>
          <a:blip r:embed="rId8" cstate="print"/>
          <a:srcRect l="4052" t="25212" r="32469" b="13559"/>
          <a:stretch>
            <a:fillRect/>
          </a:stretch>
        </p:blipFill>
        <p:spPr bwMode="auto">
          <a:xfrm>
            <a:off x="6012160" y="2348880"/>
            <a:ext cx="2687593" cy="19442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54204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Теплякова Оксана\Desktop\img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1" y="188640"/>
            <a:ext cx="8496945" cy="51398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Ура! Ура! </a:t>
            </a:r>
          </a:p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Открываем Лето-Парк-2019</a:t>
            </a:r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pPr algn="ctr"/>
            <a:endParaRPr lang="ru-RU" sz="24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Современная форма дошкольного образования детей раннего возраста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через организацию семейных прогулок и содержательного досуга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 летний период года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 прогулочном участке дошкольной образовательной организации</a:t>
            </a:r>
            <a:endParaRPr lang="ru-RU" sz="32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5" descr="C:\Users\1\Desktop\20190423_1715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73600" y="20206864"/>
            <a:ext cx="3662731" cy="27470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54204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Теплякова Оксана\Desktop\img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C:\Users\1\Desktop\20190423_1715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73600" y="20206864"/>
            <a:ext cx="3662731" cy="2747048"/>
          </a:xfrm>
          <a:prstGeom prst="rect">
            <a:avLst/>
          </a:prstGeom>
          <a:noFill/>
        </p:spPr>
      </p:pic>
      <p:pic>
        <p:nvPicPr>
          <p:cNvPr id="3" name="Picture 2" descr="C:\Users\1\Desktop\IMG-20190615-WA00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564904"/>
            <a:ext cx="2352261" cy="1764196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1835696" y="0"/>
            <a:ext cx="5292080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Творческие островки с заданиями </a:t>
            </a:r>
          </a:p>
          <a:p>
            <a:pPr algn="ctr"/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всей семьи</a:t>
            </a:r>
          </a:p>
          <a:p>
            <a:pPr algn="ctr"/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«День Цветов»</a:t>
            </a:r>
          </a:p>
          <a:p>
            <a:pPr algn="ctr"/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Педагоги помогли малышам и их родителям создать цветы, используя разные техники и материалы!</a:t>
            </a:r>
          </a:p>
          <a:p>
            <a:pPr algn="ctr"/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Ребята поливали и ухаживали за цветами под космическую музыку Города Цветов.</a:t>
            </a:r>
          </a:p>
          <a:p>
            <a:pPr algn="ctr"/>
            <a:endParaRPr lang="ru-RU" sz="1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C:\Users\1\Desktop\20190615_101132.jpg"/>
          <p:cNvPicPr>
            <a:picLocks noChangeAspect="1" noChangeArrowheads="1"/>
          </p:cNvPicPr>
          <p:nvPr/>
        </p:nvPicPr>
        <p:blipFill>
          <a:blip r:embed="rId5" cstate="print"/>
          <a:srcRect l="15421" t="11423" r="21611"/>
          <a:stretch>
            <a:fillRect/>
          </a:stretch>
        </p:blipFill>
        <p:spPr bwMode="auto">
          <a:xfrm>
            <a:off x="6012160" y="2636912"/>
            <a:ext cx="2326353" cy="1840768"/>
          </a:xfrm>
          <a:prstGeom prst="rect">
            <a:avLst/>
          </a:prstGeom>
          <a:noFill/>
        </p:spPr>
      </p:pic>
      <p:pic>
        <p:nvPicPr>
          <p:cNvPr id="3077" name="Picture 5" descr="C:\Users\1\Desktop\IMG-20190615-WA002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152" y="4653136"/>
            <a:ext cx="2801211" cy="2100908"/>
          </a:xfrm>
          <a:prstGeom prst="rect">
            <a:avLst/>
          </a:prstGeom>
          <a:noFill/>
        </p:spPr>
      </p:pic>
      <p:pic>
        <p:nvPicPr>
          <p:cNvPr id="5" name="Picture 6" descr="C:\Users\1\Desktop\20190615_104436.jpg"/>
          <p:cNvPicPr>
            <a:picLocks noChangeAspect="1" noChangeArrowheads="1"/>
          </p:cNvPicPr>
          <p:nvPr/>
        </p:nvPicPr>
        <p:blipFill>
          <a:blip r:embed="rId7" cstate="print"/>
          <a:srcRect l="27856" t="18571" r="24788"/>
          <a:stretch>
            <a:fillRect/>
          </a:stretch>
        </p:blipFill>
        <p:spPr bwMode="auto">
          <a:xfrm>
            <a:off x="3347864" y="2996952"/>
            <a:ext cx="2290895" cy="2215839"/>
          </a:xfrm>
          <a:prstGeom prst="rect">
            <a:avLst/>
          </a:prstGeom>
          <a:noFill/>
        </p:spPr>
      </p:pic>
      <p:pic>
        <p:nvPicPr>
          <p:cNvPr id="6" name="Picture 7" descr="C:\Users\1\Desktop\IMG-20190615-WA003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5536" y="4653136"/>
            <a:ext cx="2705201" cy="20289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54204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Теплякова Оксана\Desktop\img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C:\Users\1\Desktop\20190423_1715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73600" y="20206864"/>
            <a:ext cx="3662731" cy="2747048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2555776" y="0"/>
            <a:ext cx="5112568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Игра-путешествие по спортивным полянкам </a:t>
            </a:r>
          </a:p>
          <a:p>
            <a:pPr algn="ctr"/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«Олимпиада для малышей»</a:t>
            </a:r>
          </a:p>
          <a:p>
            <a:pPr algn="ctr"/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День «Семьи, Любви и Верности» педагоги совместно с родителями организовали настоящий праздник для ребят!</a:t>
            </a:r>
          </a:p>
          <a:p>
            <a:pPr algn="ctr"/>
            <a:endParaRPr lang="ru-RU" sz="1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1\Desktop\IMG-20190629-WA0011.jpg"/>
          <p:cNvPicPr>
            <a:picLocks noChangeAspect="1" noChangeArrowheads="1"/>
          </p:cNvPicPr>
          <p:nvPr/>
        </p:nvPicPr>
        <p:blipFill>
          <a:blip r:embed="rId4" cstate="print"/>
          <a:srcRect l="13993" t="3512" r="4383"/>
          <a:stretch>
            <a:fillRect/>
          </a:stretch>
        </p:blipFill>
        <p:spPr bwMode="auto">
          <a:xfrm>
            <a:off x="2843808" y="3068960"/>
            <a:ext cx="2880320" cy="2261009"/>
          </a:xfrm>
          <a:prstGeom prst="rect">
            <a:avLst/>
          </a:prstGeom>
          <a:noFill/>
        </p:spPr>
      </p:pic>
      <p:pic>
        <p:nvPicPr>
          <p:cNvPr id="4099" name="Picture 3" descr="C:\Users\1\Desktop\IMG-20190629-WA0032.jpg"/>
          <p:cNvPicPr>
            <a:picLocks noChangeAspect="1" noChangeArrowheads="1"/>
          </p:cNvPicPr>
          <p:nvPr/>
        </p:nvPicPr>
        <p:blipFill>
          <a:blip r:embed="rId5" cstate="print"/>
          <a:srcRect r="27227"/>
          <a:stretch>
            <a:fillRect/>
          </a:stretch>
        </p:blipFill>
        <p:spPr bwMode="auto">
          <a:xfrm>
            <a:off x="395536" y="1772815"/>
            <a:ext cx="2304256" cy="2102649"/>
          </a:xfrm>
          <a:prstGeom prst="rect">
            <a:avLst/>
          </a:prstGeom>
          <a:noFill/>
        </p:spPr>
      </p:pic>
      <p:pic>
        <p:nvPicPr>
          <p:cNvPr id="4100" name="Picture 4" descr="C:\Users\1\Desktop\IMG-20190629-WA0017.jpg"/>
          <p:cNvPicPr>
            <a:picLocks noChangeAspect="1" noChangeArrowheads="1"/>
          </p:cNvPicPr>
          <p:nvPr/>
        </p:nvPicPr>
        <p:blipFill>
          <a:blip r:embed="rId6" cstate="print"/>
          <a:srcRect l="20207" t="5247" r="20974"/>
          <a:stretch>
            <a:fillRect/>
          </a:stretch>
        </p:blipFill>
        <p:spPr bwMode="auto">
          <a:xfrm>
            <a:off x="6272018" y="2204864"/>
            <a:ext cx="2111359" cy="2258639"/>
          </a:xfrm>
          <a:prstGeom prst="rect">
            <a:avLst/>
          </a:prstGeom>
          <a:noFill/>
        </p:spPr>
      </p:pic>
      <p:pic>
        <p:nvPicPr>
          <p:cNvPr id="4101" name="Picture 5" descr="C:\Users\1\Desktop\IMG-20190629-WA0026.jpg"/>
          <p:cNvPicPr>
            <a:picLocks noChangeAspect="1" noChangeArrowheads="1"/>
          </p:cNvPicPr>
          <p:nvPr/>
        </p:nvPicPr>
        <p:blipFill>
          <a:blip r:embed="rId7" cstate="print"/>
          <a:srcRect l="9816" t="11086" r="14110"/>
          <a:stretch>
            <a:fillRect/>
          </a:stretch>
        </p:blipFill>
        <p:spPr bwMode="auto">
          <a:xfrm>
            <a:off x="5940152" y="4581128"/>
            <a:ext cx="2520280" cy="1956097"/>
          </a:xfrm>
          <a:prstGeom prst="rect">
            <a:avLst/>
          </a:prstGeom>
          <a:noFill/>
        </p:spPr>
      </p:pic>
      <p:pic>
        <p:nvPicPr>
          <p:cNvPr id="4102" name="Picture 6" descr="C:\Users\1\Desktop\IMG-20190629-WA001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7544" y="4077072"/>
            <a:ext cx="1728192" cy="260245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54204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Теплякова Оксана\Desktop\img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C:\Users\1\Desktop\20190423_1715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73600" y="20206864"/>
            <a:ext cx="3662731" cy="2747048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2555776" y="0"/>
            <a:ext cx="5112568" cy="320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Квэст-игра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ct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«Волшебное метро Безопасности»</a:t>
            </a:r>
          </a:p>
          <a:p>
            <a:pPr algn="ct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Герои Волшебных Станций из известных сказок и мультфильмов в игровой форме обучали детей и их родителей правилам личной безопасности</a:t>
            </a:r>
          </a:p>
          <a:p>
            <a:pPr algn="ctr"/>
            <a:endParaRPr lang="ru-RU" sz="1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 descr="C:\Users\1\Desktop\20190603_101716.jpg"/>
          <p:cNvPicPr>
            <a:picLocks noChangeAspect="1" noChangeArrowheads="1"/>
          </p:cNvPicPr>
          <p:nvPr/>
        </p:nvPicPr>
        <p:blipFill>
          <a:blip r:embed="rId4" cstate="print"/>
          <a:srcRect l="24175" t="18419"/>
          <a:stretch>
            <a:fillRect/>
          </a:stretch>
        </p:blipFill>
        <p:spPr bwMode="auto">
          <a:xfrm>
            <a:off x="467544" y="2780928"/>
            <a:ext cx="2409386" cy="1944216"/>
          </a:xfrm>
          <a:prstGeom prst="rect">
            <a:avLst/>
          </a:prstGeom>
          <a:noFill/>
        </p:spPr>
      </p:pic>
      <p:pic>
        <p:nvPicPr>
          <p:cNvPr id="5124" name="Picture 4" descr="C:\Users\1\Desktop\IMG-20190603-WA0038.jpg"/>
          <p:cNvPicPr>
            <a:picLocks noChangeAspect="1" noChangeArrowheads="1"/>
          </p:cNvPicPr>
          <p:nvPr/>
        </p:nvPicPr>
        <p:blipFill>
          <a:blip r:embed="rId5" cstate="print"/>
          <a:srcRect l="8590" t="2863" r="22693" b="-212"/>
          <a:stretch>
            <a:fillRect/>
          </a:stretch>
        </p:blipFill>
        <p:spPr bwMode="auto">
          <a:xfrm>
            <a:off x="6372200" y="3212976"/>
            <a:ext cx="2304256" cy="2448272"/>
          </a:xfrm>
          <a:prstGeom prst="rect">
            <a:avLst/>
          </a:prstGeom>
          <a:noFill/>
        </p:spPr>
      </p:pic>
      <p:pic>
        <p:nvPicPr>
          <p:cNvPr id="5126" name="Picture 6" descr="C:\Users\1\Desktop\20190603_104557.jpg"/>
          <p:cNvPicPr>
            <a:picLocks noChangeAspect="1" noChangeArrowheads="1"/>
          </p:cNvPicPr>
          <p:nvPr/>
        </p:nvPicPr>
        <p:blipFill>
          <a:blip r:embed="rId6" cstate="print"/>
          <a:srcRect l="40664" t="14268" r="12250"/>
          <a:stretch>
            <a:fillRect/>
          </a:stretch>
        </p:blipFill>
        <p:spPr bwMode="auto">
          <a:xfrm>
            <a:off x="4067944" y="3501008"/>
            <a:ext cx="1584176" cy="2163326"/>
          </a:xfrm>
          <a:prstGeom prst="rect">
            <a:avLst/>
          </a:prstGeom>
          <a:noFill/>
        </p:spPr>
      </p:pic>
      <p:pic>
        <p:nvPicPr>
          <p:cNvPr id="5127" name="Picture 7" descr="C:\Users\1\Desktop\IMG-20190731-WA0009.jpg"/>
          <p:cNvPicPr>
            <a:picLocks noChangeAspect="1" noChangeArrowheads="1"/>
          </p:cNvPicPr>
          <p:nvPr/>
        </p:nvPicPr>
        <p:blipFill>
          <a:blip r:embed="rId7" cstate="print"/>
          <a:srcRect l="23611" t="5688" r="4762" b="36508"/>
          <a:stretch>
            <a:fillRect/>
          </a:stretch>
        </p:blipFill>
        <p:spPr bwMode="auto">
          <a:xfrm>
            <a:off x="323528" y="4797152"/>
            <a:ext cx="2736304" cy="16561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54204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Теплякова Оксана\Desktop\img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90205" y="2967335"/>
            <a:ext cx="516359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Спасибо за внимание!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5536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Теплякова Оксана\Desktop\img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1\Desktop\20181023_1713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988840"/>
            <a:ext cx="2880318" cy="2160238"/>
          </a:xfrm>
          <a:prstGeom prst="rect">
            <a:avLst/>
          </a:prstGeom>
          <a:noFill/>
        </p:spPr>
      </p:pic>
      <p:pic>
        <p:nvPicPr>
          <p:cNvPr id="2051" name="Picture 3" descr="C:\Users\1\Desktop\20181023_1750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1988840"/>
            <a:ext cx="3206680" cy="2405010"/>
          </a:xfrm>
          <a:prstGeom prst="rect">
            <a:avLst/>
          </a:prstGeom>
          <a:noFill/>
        </p:spPr>
      </p:pic>
      <p:pic>
        <p:nvPicPr>
          <p:cNvPr id="2052" name="Picture 4" descr="C:\Users\1\Desktop\20181023_17214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4509120"/>
            <a:ext cx="2726629" cy="2044972"/>
          </a:xfrm>
          <a:prstGeom prst="rect">
            <a:avLst/>
          </a:prstGeom>
          <a:noFill/>
        </p:spPr>
      </p:pic>
      <p:pic>
        <p:nvPicPr>
          <p:cNvPr id="2053" name="Picture 5" descr="C:\Users\1\Desktop\20181023_17060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584" y="4293096"/>
            <a:ext cx="2798635" cy="209897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67544" y="332656"/>
            <a:ext cx="86764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Заседание Консультационного Центра </a:t>
            </a:r>
          </a:p>
          <a:p>
            <a:pPr algn="ctr"/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Интерактивная встреча-практикум для родителей</a:t>
            </a:r>
          </a:p>
          <a:p>
            <a:pPr algn="ctr"/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 специалистами МАДОУ детский сад № 154 и ТМПМПК «Радуга»</a:t>
            </a:r>
          </a:p>
          <a:p>
            <a:pPr algn="ctr"/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«Современные здоровьесберегающие технологии для дошкольника»</a:t>
            </a:r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8121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Теплякова Оксана\Desktop\img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1\Desktop\20181117_1401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538790"/>
            <a:ext cx="2976331" cy="2232248"/>
          </a:xfrm>
          <a:prstGeom prst="rect">
            <a:avLst/>
          </a:prstGeom>
          <a:noFill/>
        </p:spPr>
      </p:pic>
      <p:pic>
        <p:nvPicPr>
          <p:cNvPr id="4" name="Picture 3" descr="C:\Users\1\Desktop\20181117_1413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1556792"/>
            <a:ext cx="2750630" cy="2062972"/>
          </a:xfrm>
          <a:prstGeom prst="rect">
            <a:avLst/>
          </a:prstGeom>
          <a:noFill/>
        </p:spPr>
      </p:pic>
      <p:pic>
        <p:nvPicPr>
          <p:cNvPr id="3076" name="Picture 4" descr="C:\Users\1\Desktop\20181117_14192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3645024"/>
            <a:ext cx="3206680" cy="2405011"/>
          </a:xfrm>
          <a:prstGeom prst="rect">
            <a:avLst/>
          </a:prstGeom>
          <a:noFill/>
        </p:spPr>
      </p:pic>
      <p:pic>
        <p:nvPicPr>
          <p:cNvPr id="3077" name="Picture 5" descr="C:\Users\1\Desktop\Консультационный центр\Фото заседания от 17.11.2018\20181117_13490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23594" y="4149080"/>
            <a:ext cx="2874973" cy="215623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971600" y="-99392"/>
            <a:ext cx="691276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Заседание Консультационного Центра </a:t>
            </a:r>
          </a:p>
          <a:p>
            <a:pPr algn="ct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Образовательный брифинг для всей семьи</a:t>
            </a:r>
          </a:p>
          <a:p>
            <a:pPr algn="ct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«От Действий </a:t>
            </a:r>
            <a:r>
              <a:rPr lang="ru-RU" sz="2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Деятельности»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8121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Теплякова Оксана\Desktop\img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95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188640"/>
            <a:ext cx="9143999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Педагогическая гостиная</a:t>
            </a:r>
          </a:p>
          <a:p>
            <a:pPr algn="ctr"/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«Организация игровой деятельности дошкольников»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1\Desktop\20181112_1429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916832"/>
            <a:ext cx="2822637" cy="2116978"/>
          </a:xfrm>
          <a:prstGeom prst="rect">
            <a:avLst/>
          </a:prstGeom>
          <a:noFill/>
        </p:spPr>
      </p:pic>
      <p:pic>
        <p:nvPicPr>
          <p:cNvPr id="1027" name="Picture 3" descr="C:\Users\1\Desktop\20181112_1355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1646802"/>
            <a:ext cx="3203848" cy="2402887"/>
          </a:xfrm>
          <a:prstGeom prst="rect">
            <a:avLst/>
          </a:prstGeom>
          <a:noFill/>
        </p:spPr>
      </p:pic>
      <p:pic>
        <p:nvPicPr>
          <p:cNvPr id="1028" name="Picture 4" descr="C:\Users\1\Desktop\20181112_14111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4491118"/>
            <a:ext cx="2703641" cy="20277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54204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Теплякова Оксана\Desktop\img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95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78789" y="188640"/>
            <a:ext cx="8313691" cy="17281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Индивидуальные консультации</a:t>
            </a:r>
          </a:p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родителями </a:t>
            </a:r>
          </a:p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(законными представителями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)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1\Downloads\IMG-20180918-WA00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2420888"/>
            <a:ext cx="3123928" cy="2342946"/>
          </a:xfrm>
          <a:prstGeom prst="rect">
            <a:avLst/>
          </a:prstGeom>
          <a:noFill/>
        </p:spPr>
      </p:pic>
      <p:pic>
        <p:nvPicPr>
          <p:cNvPr id="2051" name="Picture 3" descr="C:\Users\1\Downloads\20181129_155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4735047" y="2665054"/>
            <a:ext cx="3304131" cy="24780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54204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Теплякова Оксана\Desktop\img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78789" y="188640"/>
            <a:ext cx="856521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Мастерские Деда Мороза вместе с волонтёрами и добровольцами района</a:t>
            </a:r>
          </a:p>
          <a:p>
            <a:pPr algn="ctr"/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1\Desktop\Консультационный центр\Заседание от 18.12.18\20181218_1733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3429000"/>
            <a:ext cx="2990656" cy="2242992"/>
          </a:xfrm>
          <a:prstGeom prst="rect">
            <a:avLst/>
          </a:prstGeom>
          <a:noFill/>
        </p:spPr>
      </p:pic>
      <p:pic>
        <p:nvPicPr>
          <p:cNvPr id="1027" name="Picture 3" descr="C:\Users\1\Desktop\Консультационный центр\Заседание от 18.12.18\20181218_1709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1988840"/>
            <a:ext cx="2595121" cy="1946340"/>
          </a:xfrm>
          <a:prstGeom prst="rect">
            <a:avLst/>
          </a:prstGeom>
          <a:noFill/>
        </p:spPr>
      </p:pic>
      <p:pic>
        <p:nvPicPr>
          <p:cNvPr id="1028" name="Picture 4" descr="C:\Users\1\Desktop\Консультационный центр\Заседание от 18.12.18\20181218_17315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4221088"/>
            <a:ext cx="3038661" cy="2278996"/>
          </a:xfrm>
          <a:prstGeom prst="rect">
            <a:avLst/>
          </a:prstGeom>
          <a:noFill/>
        </p:spPr>
      </p:pic>
      <p:pic>
        <p:nvPicPr>
          <p:cNvPr id="1029" name="Picture 5" descr="C:\Users\1\Desktop\Консультационный центр\Заседание от 18.12.18\IMG-20181218-WA002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4941168"/>
            <a:ext cx="2320496" cy="1740372"/>
          </a:xfrm>
          <a:prstGeom prst="rect">
            <a:avLst/>
          </a:prstGeom>
          <a:noFill/>
        </p:spPr>
      </p:pic>
      <p:pic>
        <p:nvPicPr>
          <p:cNvPr id="1030" name="Picture 6" descr="C:\Users\1\Desktop\Консультационный центр\Заседание от 18.12.18\20181218_17385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7544" y="1628800"/>
            <a:ext cx="2894646" cy="2170985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3491880" y="1268760"/>
            <a:ext cx="4824536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/>
              <a:t>МАОУ СОШ № 167 и МБОУ СОШ № 27 Орджоникидзевского района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4204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Теплякова Оксана\Desktop\img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78789" y="188641"/>
            <a:ext cx="8457707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32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Агитбригада ЮИД</a:t>
            </a:r>
          </a:p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«Безопасная дорога»</a:t>
            </a:r>
            <a:endParaRPr lang="ru-RU" sz="32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63888" y="1772816"/>
            <a:ext cx="4824536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/>
              <a:t>МАОУ СОШ № 27 Орджоникидзевского района</a:t>
            </a:r>
            <a:endParaRPr lang="ru-RU" dirty="0"/>
          </a:p>
        </p:txBody>
      </p:sp>
      <p:pic>
        <p:nvPicPr>
          <p:cNvPr id="3" name="Picture 2" descr="C:\ПДД\Для размещения\Агитбригада по ПДД 2018-2019\IMG-20181221-WA00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4221088"/>
            <a:ext cx="2427851" cy="1820888"/>
          </a:xfrm>
          <a:prstGeom prst="rect">
            <a:avLst/>
          </a:prstGeom>
          <a:noFill/>
        </p:spPr>
      </p:pic>
      <p:pic>
        <p:nvPicPr>
          <p:cNvPr id="4" name="Picture 3" descr="C:\ПДД\Для размещения\Агитбригада по ПДД 2018-2019\IMG-20181221-WA00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4653136"/>
            <a:ext cx="2208245" cy="1656184"/>
          </a:xfrm>
          <a:prstGeom prst="rect">
            <a:avLst/>
          </a:prstGeom>
          <a:noFill/>
        </p:spPr>
      </p:pic>
      <p:pic>
        <p:nvPicPr>
          <p:cNvPr id="5" name="Picture 4" descr="C:\ПДД\Для размещения\Агитбригада по ПДД 2018-2019\IMG-20181221-WA003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39618" y="2204864"/>
            <a:ext cx="2379845" cy="1784884"/>
          </a:xfrm>
          <a:prstGeom prst="rect">
            <a:avLst/>
          </a:prstGeom>
          <a:noFill/>
        </p:spPr>
      </p:pic>
      <p:pic>
        <p:nvPicPr>
          <p:cNvPr id="6" name="Picture 5" descr="C:\ПДД\Для размещения\Агитбригада по ПДД 2018-2019\IMG-20181221-WA002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39952" y="2348880"/>
            <a:ext cx="2704389" cy="2028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54204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Теплякова Оксана\Desktop\img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0"/>
            <a:ext cx="842493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Волонтёры МАОУ СОШ №27 </a:t>
            </a:r>
          </a:p>
          <a:p>
            <a:pPr algn="ctr"/>
            <a:r>
              <a:rPr lang="ru-RU" sz="2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помогли подготовить детей раннего возраста к </a:t>
            </a:r>
          </a:p>
          <a:p>
            <a:pPr algn="ctr"/>
            <a:r>
              <a:rPr lang="ru-RU" sz="2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прогулке и провели </a:t>
            </a:r>
          </a:p>
          <a:p>
            <a:pPr algn="ctr"/>
            <a:r>
              <a:rPr lang="ru-RU" sz="2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подвижные игры на открытом воздухе</a:t>
            </a:r>
          </a:p>
          <a:p>
            <a:pPr algn="ct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«Зимние забавы моего края!»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C:\Users\1\Desktop\Консультационный центр\Волонтеры 22.01\IMG_20190121_1620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988840"/>
            <a:ext cx="2755904" cy="2066928"/>
          </a:xfrm>
          <a:prstGeom prst="rect">
            <a:avLst/>
          </a:prstGeom>
          <a:noFill/>
        </p:spPr>
      </p:pic>
      <p:pic>
        <p:nvPicPr>
          <p:cNvPr id="4" name="Picture 3" descr="C:\Users\1\Desktop\Консультационный центр\Волонтеры 22.01\IMG_20190121_1625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4149080"/>
            <a:ext cx="2707899" cy="2030924"/>
          </a:xfrm>
          <a:prstGeom prst="rect">
            <a:avLst/>
          </a:prstGeom>
          <a:noFill/>
        </p:spPr>
      </p:pic>
      <p:pic>
        <p:nvPicPr>
          <p:cNvPr id="5" name="Picture 4" descr="C:\Users\1\Desktop\Консультационный центр\Волонтеры 22.01\IMG_20190121_1626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2204864"/>
            <a:ext cx="2851915" cy="2138936"/>
          </a:xfrm>
          <a:prstGeom prst="rect">
            <a:avLst/>
          </a:prstGeom>
          <a:noFill/>
        </p:spPr>
      </p:pic>
      <p:pic>
        <p:nvPicPr>
          <p:cNvPr id="6" name="Picture 5" descr="C:\Users\1\Desktop\IMG-20190122-WA000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91880" y="2060848"/>
            <a:ext cx="2590933" cy="1943200"/>
          </a:xfrm>
          <a:prstGeom prst="rect">
            <a:avLst/>
          </a:prstGeom>
          <a:noFill/>
        </p:spPr>
      </p:pic>
      <p:pic>
        <p:nvPicPr>
          <p:cNvPr id="7" name="Picture 6" descr="C:\Users\1\Desktop\IMG-20190122-WA000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88024" y="4437112"/>
            <a:ext cx="2952328" cy="22142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54204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Теплякова Оксана\Desktop\img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3" y="188641"/>
            <a:ext cx="885698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Семейные встречи со специалистами МАДОУ № 154</a:t>
            </a:r>
          </a:p>
          <a:p>
            <a:pPr algn="ctr"/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Консультационном центре детского сада</a:t>
            </a:r>
          </a:p>
          <a:p>
            <a:pPr algn="ctr"/>
            <a:r>
              <a:rPr lang="ru-RU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«Не читайте нотаций, читайте книги!»,</a:t>
            </a:r>
          </a:p>
          <a:p>
            <a:pPr algn="ctr"/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«Приёмы стимуляции речевой активности детей раннего возраста»</a:t>
            </a:r>
          </a:p>
          <a:p>
            <a:pPr algn="ctr"/>
            <a:r>
              <a:rPr lang="ru-RU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Педагоги-волонтёры МАДОУ детский сад № 154</a:t>
            </a:r>
          </a:p>
          <a:p>
            <a:pPr algn="ctr"/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рганизовали  театральные игры с детьми раннего возраста.</a:t>
            </a:r>
          </a:p>
        </p:txBody>
      </p:sp>
      <p:pic>
        <p:nvPicPr>
          <p:cNvPr id="1026" name="Picture 2" descr="C:\Users\1\Desktop\P2123657.JPG"/>
          <p:cNvPicPr>
            <a:picLocks noChangeAspect="1" noChangeArrowheads="1"/>
          </p:cNvPicPr>
          <p:nvPr/>
        </p:nvPicPr>
        <p:blipFill>
          <a:blip r:embed="rId3" cstate="print"/>
          <a:srcRect l="9022" t="3384" r="12032"/>
          <a:stretch>
            <a:fillRect/>
          </a:stretch>
        </p:blipFill>
        <p:spPr bwMode="auto">
          <a:xfrm>
            <a:off x="395536" y="2204864"/>
            <a:ext cx="2016224" cy="1644692"/>
          </a:xfrm>
          <a:prstGeom prst="rect">
            <a:avLst/>
          </a:prstGeom>
          <a:noFill/>
        </p:spPr>
      </p:pic>
      <p:pic>
        <p:nvPicPr>
          <p:cNvPr id="1027" name="Picture 3" descr="C:\Users\1\Desktop\P212366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4149080"/>
            <a:ext cx="2040285" cy="1359933"/>
          </a:xfrm>
          <a:prstGeom prst="rect">
            <a:avLst/>
          </a:prstGeom>
          <a:noFill/>
        </p:spPr>
      </p:pic>
      <p:pic>
        <p:nvPicPr>
          <p:cNvPr id="1028" name="Picture 4" descr="C:\Users\1\Desktop\P2123666.JPG"/>
          <p:cNvPicPr>
            <a:picLocks noChangeAspect="1" noChangeArrowheads="1"/>
          </p:cNvPicPr>
          <p:nvPr/>
        </p:nvPicPr>
        <p:blipFill>
          <a:blip r:embed="rId5" cstate="print"/>
          <a:srcRect l="4089" t="13624"/>
          <a:stretch>
            <a:fillRect/>
          </a:stretch>
        </p:blipFill>
        <p:spPr bwMode="auto">
          <a:xfrm>
            <a:off x="7092280" y="4437112"/>
            <a:ext cx="1688909" cy="2281957"/>
          </a:xfrm>
          <a:prstGeom prst="rect">
            <a:avLst/>
          </a:prstGeom>
          <a:noFill/>
        </p:spPr>
      </p:pic>
      <p:pic>
        <p:nvPicPr>
          <p:cNvPr id="1029" name="Picture 5" descr="C:\Users\1\Desktop\P2123632.JPG"/>
          <p:cNvPicPr>
            <a:picLocks noChangeAspect="1" noChangeArrowheads="1"/>
          </p:cNvPicPr>
          <p:nvPr/>
        </p:nvPicPr>
        <p:blipFill>
          <a:blip r:embed="rId6" cstate="print"/>
          <a:srcRect l="29125" t="4370" r="15536"/>
          <a:stretch>
            <a:fillRect/>
          </a:stretch>
        </p:blipFill>
        <p:spPr bwMode="auto">
          <a:xfrm>
            <a:off x="128802" y="4005064"/>
            <a:ext cx="1750426" cy="2016224"/>
          </a:xfrm>
          <a:prstGeom prst="rect">
            <a:avLst/>
          </a:prstGeom>
          <a:noFill/>
        </p:spPr>
      </p:pic>
      <p:pic>
        <p:nvPicPr>
          <p:cNvPr id="1030" name="Picture 6" descr="C:\Users\1\Desktop\P2123665.JPG"/>
          <p:cNvPicPr>
            <a:picLocks noChangeAspect="1" noChangeArrowheads="1"/>
          </p:cNvPicPr>
          <p:nvPr/>
        </p:nvPicPr>
        <p:blipFill>
          <a:blip r:embed="rId7" cstate="print"/>
          <a:srcRect t="15385"/>
          <a:stretch>
            <a:fillRect/>
          </a:stretch>
        </p:blipFill>
        <p:spPr bwMode="auto">
          <a:xfrm>
            <a:off x="1619672" y="4221088"/>
            <a:ext cx="1861340" cy="2362916"/>
          </a:xfrm>
          <a:prstGeom prst="rect">
            <a:avLst/>
          </a:prstGeom>
          <a:noFill/>
        </p:spPr>
      </p:pic>
      <p:pic>
        <p:nvPicPr>
          <p:cNvPr id="9" name="Picture 2" descr="C:\Users\1\Desktop\20190306_09384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91880" y="5085184"/>
            <a:ext cx="2088232" cy="15661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3" descr="C:\Users\1\Pictures\ПДД\Неделя безопасности от 23.10.2018\Беседа Один дома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55776" y="2204864"/>
            <a:ext cx="2908575" cy="1728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 descr="C:\Users\1\Desktop\20190415_092748.jpg"/>
          <p:cNvPicPr>
            <a:picLocks noChangeAspect="1" noChangeArrowheads="1"/>
          </p:cNvPicPr>
          <p:nvPr/>
        </p:nvPicPr>
        <p:blipFill>
          <a:blip r:embed="rId10" cstate="print"/>
          <a:srcRect l="6916" t="16598" r="8020" b="11478"/>
          <a:stretch>
            <a:fillRect/>
          </a:stretch>
        </p:blipFill>
        <p:spPr bwMode="auto">
          <a:xfrm>
            <a:off x="5940152" y="2276872"/>
            <a:ext cx="2520280" cy="15982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54204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1103</TotalTime>
  <Words>435</Words>
  <Application>Microsoft Office PowerPoint</Application>
  <PresentationFormat>Экран (4:3)</PresentationFormat>
  <Paragraphs>78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Теплякова Оксана</dc:creator>
  <cp:lastModifiedBy>Гилева</cp:lastModifiedBy>
  <cp:revision>208</cp:revision>
  <dcterms:created xsi:type="dcterms:W3CDTF">2018-04-18T09:32:37Z</dcterms:created>
  <dcterms:modified xsi:type="dcterms:W3CDTF">2019-08-29T04:26:29Z</dcterms:modified>
</cp:coreProperties>
</file>