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61" r:id="rId2"/>
    <p:sldId id="262" r:id="rId3"/>
    <p:sldId id="302" r:id="rId4"/>
    <p:sldId id="303" r:id="rId5"/>
    <p:sldId id="270" r:id="rId6"/>
    <p:sldId id="304" r:id="rId7"/>
    <p:sldId id="269" r:id="rId8"/>
    <p:sldId id="299" r:id="rId9"/>
    <p:sldId id="300" r:id="rId10"/>
    <p:sldId id="271" r:id="rId11"/>
    <p:sldId id="305" r:id="rId12"/>
    <p:sldId id="272" r:id="rId13"/>
    <p:sldId id="283" r:id="rId14"/>
    <p:sldId id="295" r:id="rId15"/>
    <p:sldId id="276" r:id="rId16"/>
    <p:sldId id="301" r:id="rId17"/>
    <p:sldId id="285" r:id="rId18"/>
    <p:sldId id="286" r:id="rId19"/>
    <p:sldId id="307" r:id="rId20"/>
    <p:sldId id="290" r:id="rId21"/>
    <p:sldId id="287" r:id="rId22"/>
    <p:sldId id="292" r:id="rId23"/>
    <p:sldId id="313" r:id="rId24"/>
    <p:sldId id="294" r:id="rId25"/>
    <p:sldId id="296" r:id="rId26"/>
    <p:sldId id="284" r:id="rId27"/>
  </p:sldIdLst>
  <p:sldSz cx="9144000" cy="6858000" type="screen4x3"/>
  <p:notesSz cx="6858000" cy="9144000"/>
  <p:custDataLst>
    <p:tags r:id="rId2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BE00"/>
    <a:srgbClr val="FFFF99"/>
    <a:srgbClr val="FFFFFF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6E4445-7E92-4900-961B-BA03CF8C5AED}" type="doc">
      <dgm:prSet loTypeId="urn:microsoft.com/office/officeart/2005/8/layout/process2" loCatId="process" qsTypeId="urn:microsoft.com/office/officeart/2005/8/quickstyle/3d1" qsCatId="3D" csTypeId="urn:microsoft.com/office/officeart/2005/8/colors/colorful5" csCatId="colorful" phldr="1"/>
      <dgm:spPr/>
    </dgm:pt>
    <dgm:pt modelId="{012D2A00-0B00-4EAC-A3A7-A7C787037040}">
      <dgm:prSet phldrT="[Текст]" custT="1"/>
      <dgm:spPr/>
      <dgm:t>
        <a:bodyPr/>
        <a:lstStyle/>
        <a:p>
          <a:r>
            <a:rPr lang="ru-RU" sz="2000" b="1" i="1" dirty="0" smtClean="0">
              <a:latin typeface="Times New Roman" pitchFamily="18" charset="0"/>
              <a:cs typeface="Times New Roman" pitchFamily="18" charset="0"/>
            </a:rPr>
            <a:t>Произвольность </a:t>
          </a: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умение ребёнка соподчинять мотивы своего поведения и деятельности  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B885EB1D-E26C-447F-B2A9-D9E8DBC25139}" type="parTrans" cxnId="{A72E8E60-93C1-4F6A-B6CD-4E74C67BDC0D}">
      <dgm:prSet/>
      <dgm:spPr/>
      <dgm:t>
        <a:bodyPr/>
        <a:lstStyle/>
        <a:p>
          <a:endParaRPr lang="ru-RU"/>
        </a:p>
      </dgm:t>
    </dgm:pt>
    <dgm:pt modelId="{F7E80483-A919-4C4F-B997-1072418556C8}" type="sibTrans" cxnId="{A72E8E60-93C1-4F6A-B6CD-4E74C67BDC0D}">
      <dgm:prSet/>
      <dgm:spPr/>
      <dgm:t>
        <a:bodyPr/>
        <a:lstStyle/>
        <a:p>
          <a:endParaRPr lang="ru-RU"/>
        </a:p>
      </dgm:t>
    </dgm:pt>
    <dgm:pt modelId="{D43045D5-64C1-4825-9CDF-9993748B8BA6}">
      <dgm:prSet phldrT="[Текст]" custT="1"/>
      <dgm:spPr/>
      <dgm:t>
        <a:bodyPr/>
        <a:lstStyle/>
        <a:p>
          <a:r>
            <a:rPr lang="ru-RU" sz="2000" b="1" i="1" dirty="0" smtClean="0">
              <a:latin typeface="Times New Roman" pitchFamily="18" charset="0"/>
              <a:cs typeface="Times New Roman" pitchFamily="18" charset="0"/>
            </a:rPr>
            <a:t>Рефлексия</a:t>
          </a: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 умение субъекта выделять, анализировать и соотносить с предметной ситуацией свои собственные способы деятельности.</a:t>
          </a:r>
          <a:r>
            <a:rPr lang="ru-RU" sz="2000" b="1" i="1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3CBB684D-28BF-4842-B9A6-5A7F4E0490A8}" type="parTrans" cxnId="{FEAD86D9-EA4E-4858-AADB-B845882AA45A}">
      <dgm:prSet/>
      <dgm:spPr/>
      <dgm:t>
        <a:bodyPr/>
        <a:lstStyle/>
        <a:p>
          <a:endParaRPr lang="ru-RU"/>
        </a:p>
      </dgm:t>
    </dgm:pt>
    <dgm:pt modelId="{05C3E7B3-6CFC-4739-B543-E3BD3D094B32}" type="sibTrans" cxnId="{FEAD86D9-EA4E-4858-AADB-B845882AA45A}">
      <dgm:prSet/>
      <dgm:spPr/>
      <dgm:t>
        <a:bodyPr/>
        <a:lstStyle/>
        <a:p>
          <a:endParaRPr lang="ru-RU"/>
        </a:p>
      </dgm:t>
    </dgm:pt>
    <dgm:pt modelId="{101A02C8-6CF6-4543-B75A-396BE7090095}">
      <dgm:prSet phldrT="[Текст]" custT="1"/>
      <dgm:spPr/>
      <dgm:t>
        <a:bodyPr/>
        <a:lstStyle/>
        <a:p>
          <a:r>
            <a:rPr lang="ru-RU" sz="2000" b="1" i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Саморегуляция</a:t>
          </a:r>
          <a:r>
            <a:rPr lang="ru-RU" sz="20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- </a:t>
          </a:r>
          <a:r>
            <a:rPr lang="ru-RU" sz="2000" smtClean="0">
              <a:latin typeface="Times New Roman" pitchFamily="18" charset="0"/>
              <a:cs typeface="Times New Roman" pitchFamily="18" charset="0"/>
            </a:rPr>
            <a:t>это процесс управления человеком собственными психологическими и физиологическими состояниями и поступками.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331499E1-8853-429C-BE05-0FD5A55E0CDD}" type="parTrans" cxnId="{25A82F8C-12BE-4A62-A9AB-746985C57617}">
      <dgm:prSet/>
      <dgm:spPr/>
      <dgm:t>
        <a:bodyPr/>
        <a:lstStyle/>
        <a:p>
          <a:endParaRPr lang="ru-RU"/>
        </a:p>
      </dgm:t>
    </dgm:pt>
    <dgm:pt modelId="{E92187EE-DC7E-4E77-B908-43C3758ECA58}" type="sibTrans" cxnId="{25A82F8C-12BE-4A62-A9AB-746985C57617}">
      <dgm:prSet/>
      <dgm:spPr/>
      <dgm:t>
        <a:bodyPr/>
        <a:lstStyle/>
        <a:p>
          <a:endParaRPr lang="ru-RU"/>
        </a:p>
      </dgm:t>
    </dgm:pt>
    <dgm:pt modelId="{9E49A3C2-4AC6-4BE8-8731-A24D9AA5CF09}" type="pres">
      <dgm:prSet presAssocID="{CB6E4445-7E92-4900-961B-BA03CF8C5AED}" presName="linearFlow" presStyleCnt="0">
        <dgm:presLayoutVars>
          <dgm:resizeHandles val="exact"/>
        </dgm:presLayoutVars>
      </dgm:prSet>
      <dgm:spPr/>
    </dgm:pt>
    <dgm:pt modelId="{45523309-AE75-462E-914A-83A75E3DFEC6}" type="pres">
      <dgm:prSet presAssocID="{012D2A00-0B00-4EAC-A3A7-A7C78703704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C36044-2BA9-45DB-B311-B4D0A4F642C4}" type="pres">
      <dgm:prSet presAssocID="{F7E80483-A919-4C4F-B997-1072418556C8}" presName="sibTrans" presStyleLbl="sibTrans2D1" presStyleIdx="0" presStyleCnt="2"/>
      <dgm:spPr/>
      <dgm:t>
        <a:bodyPr/>
        <a:lstStyle/>
        <a:p>
          <a:endParaRPr lang="ru-RU"/>
        </a:p>
      </dgm:t>
    </dgm:pt>
    <dgm:pt modelId="{FF3B7EE6-04E5-46A2-B60B-5501CE180797}" type="pres">
      <dgm:prSet presAssocID="{F7E80483-A919-4C4F-B997-1072418556C8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C054C546-B4E6-43E5-A66A-E4E0AF6F2939}" type="pres">
      <dgm:prSet presAssocID="{D43045D5-64C1-4825-9CDF-9993748B8BA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30AFFB-BE20-406D-9F9C-3F8AF2831632}" type="pres">
      <dgm:prSet presAssocID="{05C3E7B3-6CFC-4739-B543-E3BD3D094B32}" presName="sibTrans" presStyleLbl="sibTrans2D1" presStyleIdx="1" presStyleCnt="2"/>
      <dgm:spPr/>
      <dgm:t>
        <a:bodyPr/>
        <a:lstStyle/>
        <a:p>
          <a:endParaRPr lang="ru-RU"/>
        </a:p>
      </dgm:t>
    </dgm:pt>
    <dgm:pt modelId="{17B88A18-1C18-4631-8EFB-CF355452C726}" type="pres">
      <dgm:prSet presAssocID="{05C3E7B3-6CFC-4739-B543-E3BD3D094B32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1F2366FA-8615-4354-898F-66D6117ADD7C}" type="pres">
      <dgm:prSet presAssocID="{101A02C8-6CF6-4543-B75A-396BE7090095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2E8069-581A-42E9-89A7-7A7D3CFBA131}" type="presOf" srcId="{D43045D5-64C1-4825-9CDF-9993748B8BA6}" destId="{C054C546-B4E6-43E5-A66A-E4E0AF6F2939}" srcOrd="0" destOrd="0" presId="urn:microsoft.com/office/officeart/2005/8/layout/process2"/>
    <dgm:cxn modelId="{00CD5E13-AE77-474B-8D9C-A319AB533DC8}" type="presOf" srcId="{05C3E7B3-6CFC-4739-B543-E3BD3D094B32}" destId="{17B88A18-1C18-4631-8EFB-CF355452C726}" srcOrd="1" destOrd="0" presId="urn:microsoft.com/office/officeart/2005/8/layout/process2"/>
    <dgm:cxn modelId="{E545BCCF-223D-4380-B2CF-045C117E904B}" type="presOf" srcId="{05C3E7B3-6CFC-4739-B543-E3BD3D094B32}" destId="{ED30AFFB-BE20-406D-9F9C-3F8AF2831632}" srcOrd="0" destOrd="0" presId="urn:microsoft.com/office/officeart/2005/8/layout/process2"/>
    <dgm:cxn modelId="{7AC67732-5876-42B9-AE85-05E6D0B0F6BA}" type="presOf" srcId="{101A02C8-6CF6-4543-B75A-396BE7090095}" destId="{1F2366FA-8615-4354-898F-66D6117ADD7C}" srcOrd="0" destOrd="0" presId="urn:microsoft.com/office/officeart/2005/8/layout/process2"/>
    <dgm:cxn modelId="{25A82F8C-12BE-4A62-A9AB-746985C57617}" srcId="{CB6E4445-7E92-4900-961B-BA03CF8C5AED}" destId="{101A02C8-6CF6-4543-B75A-396BE7090095}" srcOrd="2" destOrd="0" parTransId="{331499E1-8853-429C-BE05-0FD5A55E0CDD}" sibTransId="{E92187EE-DC7E-4E77-B908-43C3758ECA58}"/>
    <dgm:cxn modelId="{78D2C4A0-58EF-4DCF-BFAA-662EAB11E01F}" type="presOf" srcId="{012D2A00-0B00-4EAC-A3A7-A7C787037040}" destId="{45523309-AE75-462E-914A-83A75E3DFEC6}" srcOrd="0" destOrd="0" presId="urn:microsoft.com/office/officeart/2005/8/layout/process2"/>
    <dgm:cxn modelId="{DDAF3D6C-99CD-4869-90A6-E854A3B04947}" type="presOf" srcId="{CB6E4445-7E92-4900-961B-BA03CF8C5AED}" destId="{9E49A3C2-4AC6-4BE8-8731-A24D9AA5CF09}" srcOrd="0" destOrd="0" presId="urn:microsoft.com/office/officeart/2005/8/layout/process2"/>
    <dgm:cxn modelId="{C9BE001E-51D5-481D-8B88-F3C0262BC66F}" type="presOf" srcId="{F7E80483-A919-4C4F-B997-1072418556C8}" destId="{0AC36044-2BA9-45DB-B311-B4D0A4F642C4}" srcOrd="0" destOrd="0" presId="urn:microsoft.com/office/officeart/2005/8/layout/process2"/>
    <dgm:cxn modelId="{A72E8E60-93C1-4F6A-B6CD-4E74C67BDC0D}" srcId="{CB6E4445-7E92-4900-961B-BA03CF8C5AED}" destId="{012D2A00-0B00-4EAC-A3A7-A7C787037040}" srcOrd="0" destOrd="0" parTransId="{B885EB1D-E26C-447F-B2A9-D9E8DBC25139}" sibTransId="{F7E80483-A919-4C4F-B997-1072418556C8}"/>
    <dgm:cxn modelId="{FEAD86D9-EA4E-4858-AADB-B845882AA45A}" srcId="{CB6E4445-7E92-4900-961B-BA03CF8C5AED}" destId="{D43045D5-64C1-4825-9CDF-9993748B8BA6}" srcOrd="1" destOrd="0" parTransId="{3CBB684D-28BF-4842-B9A6-5A7F4E0490A8}" sibTransId="{05C3E7B3-6CFC-4739-B543-E3BD3D094B32}"/>
    <dgm:cxn modelId="{D3254245-97B2-4098-99AC-6F573AC5CA68}" type="presOf" srcId="{F7E80483-A919-4C4F-B997-1072418556C8}" destId="{FF3B7EE6-04E5-46A2-B60B-5501CE180797}" srcOrd="1" destOrd="0" presId="urn:microsoft.com/office/officeart/2005/8/layout/process2"/>
    <dgm:cxn modelId="{404C1A67-4A92-45A3-B403-DA5DADFF7A8E}" type="presParOf" srcId="{9E49A3C2-4AC6-4BE8-8731-A24D9AA5CF09}" destId="{45523309-AE75-462E-914A-83A75E3DFEC6}" srcOrd="0" destOrd="0" presId="urn:microsoft.com/office/officeart/2005/8/layout/process2"/>
    <dgm:cxn modelId="{DA75755B-51CE-4A2B-8469-ECF557464407}" type="presParOf" srcId="{9E49A3C2-4AC6-4BE8-8731-A24D9AA5CF09}" destId="{0AC36044-2BA9-45DB-B311-B4D0A4F642C4}" srcOrd="1" destOrd="0" presId="urn:microsoft.com/office/officeart/2005/8/layout/process2"/>
    <dgm:cxn modelId="{C03E07ED-746F-49DB-89CF-1508FFE05472}" type="presParOf" srcId="{0AC36044-2BA9-45DB-B311-B4D0A4F642C4}" destId="{FF3B7EE6-04E5-46A2-B60B-5501CE180797}" srcOrd="0" destOrd="0" presId="urn:microsoft.com/office/officeart/2005/8/layout/process2"/>
    <dgm:cxn modelId="{1421FF22-3319-4746-ACFB-2A2B30898276}" type="presParOf" srcId="{9E49A3C2-4AC6-4BE8-8731-A24D9AA5CF09}" destId="{C054C546-B4E6-43E5-A66A-E4E0AF6F2939}" srcOrd="2" destOrd="0" presId="urn:microsoft.com/office/officeart/2005/8/layout/process2"/>
    <dgm:cxn modelId="{FDA422ED-23F6-49B1-BA18-CF4B37420292}" type="presParOf" srcId="{9E49A3C2-4AC6-4BE8-8731-A24D9AA5CF09}" destId="{ED30AFFB-BE20-406D-9F9C-3F8AF2831632}" srcOrd="3" destOrd="0" presId="urn:microsoft.com/office/officeart/2005/8/layout/process2"/>
    <dgm:cxn modelId="{86D19AF3-CB28-484A-B9B2-00ED95FAE972}" type="presParOf" srcId="{ED30AFFB-BE20-406D-9F9C-3F8AF2831632}" destId="{17B88A18-1C18-4631-8EFB-CF355452C726}" srcOrd="0" destOrd="0" presId="urn:microsoft.com/office/officeart/2005/8/layout/process2"/>
    <dgm:cxn modelId="{C6CF3D34-B006-4A6D-AFD1-3C78C9F00AAD}" type="presParOf" srcId="{9E49A3C2-4AC6-4BE8-8731-A24D9AA5CF09}" destId="{1F2366FA-8615-4354-898F-66D6117ADD7C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D65FFC8-3817-4AB2-A782-2E4495230678}" type="doc">
      <dgm:prSet loTypeId="urn:microsoft.com/office/officeart/2005/8/layout/funnel1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BD016C1-E0B5-4FBF-9E77-130FABDC19C2}">
      <dgm:prSet phldrT="[Текст]" custT="1"/>
      <dgm:spPr/>
      <dgm:t>
        <a:bodyPr/>
        <a:lstStyle/>
        <a:p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Ситуа-ция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месяца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2E6B373E-F629-4754-849C-7B2BCFCE3CF0}" type="parTrans" cxnId="{598AF9F0-00DC-4761-8DAA-B3A78868C7B9}">
      <dgm:prSet/>
      <dgm:spPr/>
      <dgm:t>
        <a:bodyPr/>
        <a:lstStyle/>
        <a:p>
          <a:endParaRPr lang="ru-RU"/>
        </a:p>
      </dgm:t>
    </dgm:pt>
    <dgm:pt modelId="{EEA3B6A7-8701-4ED9-91F0-6673FE80C5C5}" type="sibTrans" cxnId="{598AF9F0-00DC-4761-8DAA-B3A78868C7B9}">
      <dgm:prSet/>
      <dgm:spPr/>
      <dgm:t>
        <a:bodyPr/>
        <a:lstStyle/>
        <a:p>
          <a:endParaRPr lang="ru-RU"/>
        </a:p>
      </dgm:t>
    </dgm:pt>
    <dgm:pt modelId="{D39A2860-B156-46C1-A38D-7868D1510B9D}">
      <dgm:prSet phldrT="[Текст]" custT="1"/>
      <dgm:spPr/>
      <dgm:t>
        <a:bodyPr/>
        <a:lstStyle/>
        <a:p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Рефлек-сивный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круг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FDB931D2-C68E-47CF-8383-175B6C01BF23}" type="parTrans" cxnId="{4467B416-DA1B-4176-8E19-EFDB4A6FD541}">
      <dgm:prSet/>
      <dgm:spPr/>
      <dgm:t>
        <a:bodyPr/>
        <a:lstStyle/>
        <a:p>
          <a:endParaRPr lang="ru-RU"/>
        </a:p>
      </dgm:t>
    </dgm:pt>
    <dgm:pt modelId="{390C3BC4-BEF9-4419-8E0C-EDA9D1BE13C4}" type="sibTrans" cxnId="{4467B416-DA1B-4176-8E19-EFDB4A6FD541}">
      <dgm:prSet/>
      <dgm:spPr/>
      <dgm:t>
        <a:bodyPr/>
        <a:lstStyle/>
        <a:p>
          <a:endParaRPr lang="ru-RU"/>
        </a:p>
      </dgm:t>
    </dgm:pt>
    <dgm:pt modelId="{24106217-0E10-42FE-BBB4-E3D8134B79C2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ППС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9C42CA53-0D91-4404-AFA0-EA71D30453BB}" type="parTrans" cxnId="{B3086251-724B-490E-A9A1-A47DE85CECF3}">
      <dgm:prSet/>
      <dgm:spPr/>
      <dgm:t>
        <a:bodyPr/>
        <a:lstStyle/>
        <a:p>
          <a:endParaRPr lang="ru-RU"/>
        </a:p>
      </dgm:t>
    </dgm:pt>
    <dgm:pt modelId="{054D955E-104A-46D7-9DD6-AE90E0219287}" type="sibTrans" cxnId="{B3086251-724B-490E-A9A1-A47DE85CECF3}">
      <dgm:prSet/>
      <dgm:spPr/>
      <dgm:t>
        <a:bodyPr/>
        <a:lstStyle/>
        <a:p>
          <a:endParaRPr lang="ru-RU"/>
        </a:p>
      </dgm:t>
    </dgm:pt>
    <dgm:pt modelId="{410C508D-EDE5-4E68-ACC9-7395A68EE01C}">
      <dgm:prSet phldrT="[Текст]" custT="1"/>
      <dgm:spPr/>
      <dgm:t>
        <a:bodyPr/>
        <a:lstStyle/>
        <a:p>
          <a:r>
            <a:rPr lang="ru-RU" sz="2800" b="1" i="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Социализация дошкольников </a:t>
          </a:r>
          <a:endParaRPr lang="ru-RU" sz="2800" b="1" i="0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F481E3A-E2A9-4493-84CA-978D597628D8}" type="parTrans" cxnId="{D38328EC-66AD-4BE3-92E2-4A52C4959CCC}">
      <dgm:prSet/>
      <dgm:spPr/>
      <dgm:t>
        <a:bodyPr/>
        <a:lstStyle/>
        <a:p>
          <a:endParaRPr lang="ru-RU"/>
        </a:p>
      </dgm:t>
    </dgm:pt>
    <dgm:pt modelId="{1121C075-B5A7-4D39-8F8D-A886FDE9BD6A}" type="sibTrans" cxnId="{D38328EC-66AD-4BE3-92E2-4A52C4959CCC}">
      <dgm:prSet/>
      <dgm:spPr/>
      <dgm:t>
        <a:bodyPr/>
        <a:lstStyle/>
        <a:p>
          <a:endParaRPr lang="ru-RU"/>
        </a:p>
      </dgm:t>
    </dgm:pt>
    <dgm:pt modelId="{D5C3BF99-8E83-4CEB-A214-05BAF4D0D679}" type="pres">
      <dgm:prSet presAssocID="{9D65FFC8-3817-4AB2-A782-2E4495230678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0F6B1EC-318B-4C1E-9CC8-BACF602796D8}" type="pres">
      <dgm:prSet presAssocID="{9D65FFC8-3817-4AB2-A782-2E4495230678}" presName="ellipse" presStyleLbl="trBgShp" presStyleIdx="0" presStyleCnt="1"/>
      <dgm:spPr/>
    </dgm:pt>
    <dgm:pt modelId="{BB1AF65F-840B-4F7C-8858-5F198A2C8ACB}" type="pres">
      <dgm:prSet presAssocID="{9D65FFC8-3817-4AB2-A782-2E4495230678}" presName="arrow1" presStyleLbl="fgShp" presStyleIdx="0" presStyleCnt="1"/>
      <dgm:spPr/>
    </dgm:pt>
    <dgm:pt modelId="{60D2A626-1EE3-4074-A24D-3CEC953A3E3B}" type="pres">
      <dgm:prSet presAssocID="{9D65FFC8-3817-4AB2-A782-2E4495230678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698C1E-5B2B-4019-B37F-577168134669}" type="pres">
      <dgm:prSet presAssocID="{D39A2860-B156-46C1-A38D-7868D1510B9D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E33087-420B-45CB-B3CB-C72C17074DD6}" type="pres">
      <dgm:prSet presAssocID="{24106217-0E10-42FE-BBB4-E3D8134B79C2}" presName="item2" presStyleLbl="node1" presStyleIdx="1" presStyleCnt="3" custLinFactNeighborX="-12323" custLinFactNeighborY="-43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5FB8DE-0BBF-4A8C-9F73-823E7D230212}" type="pres">
      <dgm:prSet presAssocID="{410C508D-EDE5-4E68-ACC9-7395A68EE01C}" presName="item3" presStyleLbl="node1" presStyleIdx="2" presStyleCnt="3" custLinFactNeighborX="65298" custLinFactNeighborY="251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CC5D10-3536-41EE-BAA3-458A5D9A68E2}" type="pres">
      <dgm:prSet presAssocID="{9D65FFC8-3817-4AB2-A782-2E4495230678}" presName="funnel" presStyleLbl="trAlignAcc1" presStyleIdx="0" presStyleCnt="1" custScaleX="128350" custLinFactNeighborX="1401" custLinFactNeighborY="-338"/>
      <dgm:spPr/>
    </dgm:pt>
  </dgm:ptLst>
  <dgm:cxnLst>
    <dgm:cxn modelId="{265A31E3-AE08-475A-ACBA-EA09282ECB68}" type="presOf" srcId="{D39A2860-B156-46C1-A38D-7868D1510B9D}" destId="{8FE33087-420B-45CB-B3CB-C72C17074DD6}" srcOrd="0" destOrd="0" presId="urn:microsoft.com/office/officeart/2005/8/layout/funnel1"/>
    <dgm:cxn modelId="{D744666F-5F74-4689-8B78-F05ADCDD571B}" type="presOf" srcId="{24106217-0E10-42FE-BBB4-E3D8134B79C2}" destId="{78698C1E-5B2B-4019-B37F-577168134669}" srcOrd="0" destOrd="0" presId="urn:microsoft.com/office/officeart/2005/8/layout/funnel1"/>
    <dgm:cxn modelId="{598AF9F0-00DC-4761-8DAA-B3A78868C7B9}" srcId="{9D65FFC8-3817-4AB2-A782-2E4495230678}" destId="{7BD016C1-E0B5-4FBF-9E77-130FABDC19C2}" srcOrd="0" destOrd="0" parTransId="{2E6B373E-F629-4754-849C-7B2BCFCE3CF0}" sibTransId="{EEA3B6A7-8701-4ED9-91F0-6673FE80C5C5}"/>
    <dgm:cxn modelId="{D38328EC-66AD-4BE3-92E2-4A52C4959CCC}" srcId="{9D65FFC8-3817-4AB2-A782-2E4495230678}" destId="{410C508D-EDE5-4E68-ACC9-7395A68EE01C}" srcOrd="3" destOrd="0" parTransId="{EF481E3A-E2A9-4493-84CA-978D597628D8}" sibTransId="{1121C075-B5A7-4D39-8F8D-A886FDE9BD6A}"/>
    <dgm:cxn modelId="{3AB49259-9B37-475C-801C-4BC99BE89B0B}" type="presOf" srcId="{7BD016C1-E0B5-4FBF-9E77-130FABDC19C2}" destId="{265FB8DE-0BBF-4A8C-9F73-823E7D230212}" srcOrd="0" destOrd="0" presId="urn:microsoft.com/office/officeart/2005/8/layout/funnel1"/>
    <dgm:cxn modelId="{4467B416-DA1B-4176-8E19-EFDB4A6FD541}" srcId="{9D65FFC8-3817-4AB2-A782-2E4495230678}" destId="{D39A2860-B156-46C1-A38D-7868D1510B9D}" srcOrd="1" destOrd="0" parTransId="{FDB931D2-C68E-47CF-8383-175B6C01BF23}" sibTransId="{390C3BC4-BEF9-4419-8E0C-EDA9D1BE13C4}"/>
    <dgm:cxn modelId="{EE834F0E-29BB-4FD5-9D7B-4BCFF31A66C4}" type="presOf" srcId="{9D65FFC8-3817-4AB2-A782-2E4495230678}" destId="{D5C3BF99-8E83-4CEB-A214-05BAF4D0D679}" srcOrd="0" destOrd="0" presId="urn:microsoft.com/office/officeart/2005/8/layout/funnel1"/>
    <dgm:cxn modelId="{B3086251-724B-490E-A9A1-A47DE85CECF3}" srcId="{9D65FFC8-3817-4AB2-A782-2E4495230678}" destId="{24106217-0E10-42FE-BBB4-E3D8134B79C2}" srcOrd="2" destOrd="0" parTransId="{9C42CA53-0D91-4404-AFA0-EA71D30453BB}" sibTransId="{054D955E-104A-46D7-9DD6-AE90E0219287}"/>
    <dgm:cxn modelId="{DBA9668F-5C8A-4291-9C6C-B09AF9EF2D2D}" type="presOf" srcId="{410C508D-EDE5-4E68-ACC9-7395A68EE01C}" destId="{60D2A626-1EE3-4074-A24D-3CEC953A3E3B}" srcOrd="0" destOrd="0" presId="urn:microsoft.com/office/officeart/2005/8/layout/funnel1"/>
    <dgm:cxn modelId="{1F860FF0-48A0-46FC-9353-75D142C7956A}" type="presParOf" srcId="{D5C3BF99-8E83-4CEB-A214-05BAF4D0D679}" destId="{A0F6B1EC-318B-4C1E-9CC8-BACF602796D8}" srcOrd="0" destOrd="0" presId="urn:microsoft.com/office/officeart/2005/8/layout/funnel1"/>
    <dgm:cxn modelId="{FCA3710B-0783-4476-87CA-00E5B6B63524}" type="presParOf" srcId="{D5C3BF99-8E83-4CEB-A214-05BAF4D0D679}" destId="{BB1AF65F-840B-4F7C-8858-5F198A2C8ACB}" srcOrd="1" destOrd="0" presId="urn:microsoft.com/office/officeart/2005/8/layout/funnel1"/>
    <dgm:cxn modelId="{6733AC92-071E-47A0-BC9E-EB8A39113038}" type="presParOf" srcId="{D5C3BF99-8E83-4CEB-A214-05BAF4D0D679}" destId="{60D2A626-1EE3-4074-A24D-3CEC953A3E3B}" srcOrd="2" destOrd="0" presId="urn:microsoft.com/office/officeart/2005/8/layout/funnel1"/>
    <dgm:cxn modelId="{4821A06B-528B-4F8A-93D3-2CF1C083ED4B}" type="presParOf" srcId="{D5C3BF99-8E83-4CEB-A214-05BAF4D0D679}" destId="{78698C1E-5B2B-4019-B37F-577168134669}" srcOrd="3" destOrd="0" presId="urn:microsoft.com/office/officeart/2005/8/layout/funnel1"/>
    <dgm:cxn modelId="{9E29525D-1DBA-4E3B-A18C-523540982034}" type="presParOf" srcId="{D5C3BF99-8E83-4CEB-A214-05BAF4D0D679}" destId="{8FE33087-420B-45CB-B3CB-C72C17074DD6}" srcOrd="4" destOrd="0" presId="urn:microsoft.com/office/officeart/2005/8/layout/funnel1"/>
    <dgm:cxn modelId="{26240E64-62C8-4A60-88A8-6C081813FB11}" type="presParOf" srcId="{D5C3BF99-8E83-4CEB-A214-05BAF4D0D679}" destId="{265FB8DE-0BBF-4A8C-9F73-823E7D230212}" srcOrd="5" destOrd="0" presId="urn:microsoft.com/office/officeart/2005/8/layout/funnel1"/>
    <dgm:cxn modelId="{82275A11-E9A0-4347-9FF6-5901DAD26601}" type="presParOf" srcId="{D5C3BF99-8E83-4CEB-A214-05BAF4D0D679}" destId="{2CCC5D10-3536-41EE-BAA3-458A5D9A68E2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C814D16-D3C2-4486-977E-2369DE5B8D81}" type="doc">
      <dgm:prSet loTypeId="urn:microsoft.com/office/officeart/2005/8/layout/gear1" loCatId="cycle" qsTypeId="urn:microsoft.com/office/officeart/2005/8/quickstyle/3d1" qsCatId="3D" csTypeId="urn:microsoft.com/office/officeart/2005/8/colors/colorful5" csCatId="colorful" phldr="1"/>
      <dgm:spPr/>
    </dgm:pt>
    <dgm:pt modelId="{25A04E58-9318-4B11-89B8-94D0A88187E7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Воспитатель </a:t>
          </a:r>
        </a:p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Организатор 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A06C7DD-6A0E-44FE-9567-701736EBE841}" type="parTrans" cxnId="{785EC585-E0E6-4DE1-8F9F-AC7CBD2F6ADC}">
      <dgm:prSet/>
      <dgm:spPr/>
      <dgm:t>
        <a:bodyPr/>
        <a:lstStyle/>
        <a:p>
          <a:endParaRPr lang="ru-RU"/>
        </a:p>
      </dgm:t>
    </dgm:pt>
    <dgm:pt modelId="{DEFEB5A5-A22B-4B47-BB21-A2918C5CBEEF}" type="sibTrans" cxnId="{785EC585-E0E6-4DE1-8F9F-AC7CBD2F6ADC}">
      <dgm:prSet/>
      <dgm:spPr/>
      <dgm:t>
        <a:bodyPr/>
        <a:lstStyle/>
        <a:p>
          <a:endParaRPr lang="ru-RU"/>
        </a:p>
      </dgm:t>
    </dgm:pt>
    <dgm:pt modelId="{A38CD305-D936-4867-B975-AF5ACC54B0F9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Родители 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C3BF9FF-DEF7-41B2-883E-7B110970074D}" type="parTrans" cxnId="{391F6EE9-425B-4AE3-8DB0-A495B9D94951}">
      <dgm:prSet/>
      <dgm:spPr/>
      <dgm:t>
        <a:bodyPr/>
        <a:lstStyle/>
        <a:p>
          <a:endParaRPr lang="ru-RU"/>
        </a:p>
      </dgm:t>
    </dgm:pt>
    <dgm:pt modelId="{F6943169-E195-4AF5-BB99-64EF08A7E8D0}" type="sibTrans" cxnId="{391F6EE9-425B-4AE3-8DB0-A495B9D94951}">
      <dgm:prSet/>
      <dgm:spPr/>
      <dgm:t>
        <a:bodyPr/>
        <a:lstStyle/>
        <a:p>
          <a:endParaRPr lang="ru-RU"/>
        </a:p>
      </dgm:t>
    </dgm:pt>
    <dgm:pt modelId="{88B2EC4D-C105-48BD-B8AA-FFA60AAB4055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Дети 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263E8F4-698A-4166-ACED-AFEE946DBC5B}" type="parTrans" cxnId="{21ED457D-DDEE-4A28-AD84-665D0033A67E}">
      <dgm:prSet/>
      <dgm:spPr/>
      <dgm:t>
        <a:bodyPr/>
        <a:lstStyle/>
        <a:p>
          <a:endParaRPr lang="ru-RU"/>
        </a:p>
      </dgm:t>
    </dgm:pt>
    <dgm:pt modelId="{33A71C64-E591-48DE-851A-76608614A593}" type="sibTrans" cxnId="{21ED457D-DDEE-4A28-AD84-665D0033A67E}">
      <dgm:prSet/>
      <dgm:spPr/>
      <dgm:t>
        <a:bodyPr/>
        <a:lstStyle/>
        <a:p>
          <a:endParaRPr lang="ru-RU"/>
        </a:p>
      </dgm:t>
    </dgm:pt>
    <dgm:pt modelId="{A7FBDCC7-3EF2-4912-8F40-644CF51D0EBA}" type="pres">
      <dgm:prSet presAssocID="{0C814D16-D3C2-4486-977E-2369DE5B8D81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D5E8D124-ABF1-420B-A325-25C23F4DA100}" type="pres">
      <dgm:prSet presAssocID="{25A04E58-9318-4B11-89B8-94D0A88187E7}" presName="gear1" presStyleLbl="node1" presStyleIdx="0" presStyleCnt="3" custLinFactNeighborX="2357" custLinFactNeighborY="-10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C5079D-3B04-42D9-A9FD-DCB79EE6B017}" type="pres">
      <dgm:prSet presAssocID="{25A04E58-9318-4B11-89B8-94D0A88187E7}" presName="gear1srcNode" presStyleLbl="node1" presStyleIdx="0" presStyleCnt="3"/>
      <dgm:spPr/>
      <dgm:t>
        <a:bodyPr/>
        <a:lstStyle/>
        <a:p>
          <a:endParaRPr lang="ru-RU"/>
        </a:p>
      </dgm:t>
    </dgm:pt>
    <dgm:pt modelId="{FFE01A3B-223A-4DA3-A5C7-07BDB61D373D}" type="pres">
      <dgm:prSet presAssocID="{25A04E58-9318-4B11-89B8-94D0A88187E7}" presName="gear1dstNode" presStyleLbl="node1" presStyleIdx="0" presStyleCnt="3"/>
      <dgm:spPr/>
      <dgm:t>
        <a:bodyPr/>
        <a:lstStyle/>
        <a:p>
          <a:endParaRPr lang="ru-RU"/>
        </a:p>
      </dgm:t>
    </dgm:pt>
    <dgm:pt modelId="{46D07DDA-A0A2-4524-B7A0-AD4ACADDE3A6}" type="pres">
      <dgm:prSet presAssocID="{A38CD305-D936-4867-B975-AF5ACC54B0F9}" presName="gear2" presStyleLbl="node1" presStyleIdx="1" presStyleCnt="3" custScaleX="11400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EFB415-D22D-44AF-9DF6-D98373E33C27}" type="pres">
      <dgm:prSet presAssocID="{A38CD305-D936-4867-B975-AF5ACC54B0F9}" presName="gear2srcNode" presStyleLbl="node1" presStyleIdx="1" presStyleCnt="3"/>
      <dgm:spPr/>
      <dgm:t>
        <a:bodyPr/>
        <a:lstStyle/>
        <a:p>
          <a:endParaRPr lang="ru-RU"/>
        </a:p>
      </dgm:t>
    </dgm:pt>
    <dgm:pt modelId="{DB6FB3B6-D993-4D73-978C-D13365720D22}" type="pres">
      <dgm:prSet presAssocID="{A38CD305-D936-4867-B975-AF5ACC54B0F9}" presName="gear2dstNode" presStyleLbl="node1" presStyleIdx="1" presStyleCnt="3"/>
      <dgm:spPr/>
      <dgm:t>
        <a:bodyPr/>
        <a:lstStyle/>
        <a:p>
          <a:endParaRPr lang="ru-RU"/>
        </a:p>
      </dgm:t>
    </dgm:pt>
    <dgm:pt modelId="{B6EA6C19-2FFC-4569-B884-CF42CC2D4587}" type="pres">
      <dgm:prSet presAssocID="{88B2EC4D-C105-48BD-B8AA-FFA60AAB4055}" presName="gear3" presStyleLbl="node1" presStyleIdx="2" presStyleCnt="3" custLinFactNeighborX="-899" custLinFactNeighborY="0"/>
      <dgm:spPr/>
      <dgm:t>
        <a:bodyPr/>
        <a:lstStyle/>
        <a:p>
          <a:endParaRPr lang="ru-RU"/>
        </a:p>
      </dgm:t>
    </dgm:pt>
    <dgm:pt modelId="{02B52792-3487-484B-919F-064882042C08}" type="pres">
      <dgm:prSet presAssocID="{88B2EC4D-C105-48BD-B8AA-FFA60AAB4055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3B7F1E-5564-4453-9057-E58A11BE4154}" type="pres">
      <dgm:prSet presAssocID="{88B2EC4D-C105-48BD-B8AA-FFA60AAB4055}" presName="gear3srcNode" presStyleLbl="node1" presStyleIdx="2" presStyleCnt="3"/>
      <dgm:spPr/>
      <dgm:t>
        <a:bodyPr/>
        <a:lstStyle/>
        <a:p>
          <a:endParaRPr lang="ru-RU"/>
        </a:p>
      </dgm:t>
    </dgm:pt>
    <dgm:pt modelId="{091CB59E-89C1-4C19-AF33-46CC46523795}" type="pres">
      <dgm:prSet presAssocID="{88B2EC4D-C105-48BD-B8AA-FFA60AAB4055}" presName="gear3dstNode" presStyleLbl="node1" presStyleIdx="2" presStyleCnt="3"/>
      <dgm:spPr/>
      <dgm:t>
        <a:bodyPr/>
        <a:lstStyle/>
        <a:p>
          <a:endParaRPr lang="ru-RU"/>
        </a:p>
      </dgm:t>
    </dgm:pt>
    <dgm:pt modelId="{383E5969-160B-4F46-9AC6-0B020327F42E}" type="pres">
      <dgm:prSet presAssocID="{DEFEB5A5-A22B-4B47-BB21-A2918C5CBEEF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48278ABE-CAE0-4364-857D-59F5D063CF1D}" type="pres">
      <dgm:prSet presAssocID="{F6943169-E195-4AF5-BB99-64EF08A7E8D0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82D0BCC6-E665-486B-B0EB-D9EE922E9EFE}" type="pres">
      <dgm:prSet presAssocID="{33A71C64-E591-48DE-851A-76608614A593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335041B2-3F0D-4D78-864C-29F291D4C20C}" type="presOf" srcId="{F6943169-E195-4AF5-BB99-64EF08A7E8D0}" destId="{48278ABE-CAE0-4364-857D-59F5D063CF1D}" srcOrd="0" destOrd="0" presId="urn:microsoft.com/office/officeart/2005/8/layout/gear1"/>
    <dgm:cxn modelId="{9C273FA2-941E-4812-A5B8-5AE61F25B376}" type="presOf" srcId="{0C814D16-D3C2-4486-977E-2369DE5B8D81}" destId="{A7FBDCC7-3EF2-4912-8F40-644CF51D0EBA}" srcOrd="0" destOrd="0" presId="urn:microsoft.com/office/officeart/2005/8/layout/gear1"/>
    <dgm:cxn modelId="{368A2EB8-9C0B-41B3-AD58-0496036D5525}" type="presOf" srcId="{88B2EC4D-C105-48BD-B8AA-FFA60AAB4055}" destId="{B6EA6C19-2FFC-4569-B884-CF42CC2D4587}" srcOrd="0" destOrd="0" presId="urn:microsoft.com/office/officeart/2005/8/layout/gear1"/>
    <dgm:cxn modelId="{391F6EE9-425B-4AE3-8DB0-A495B9D94951}" srcId="{0C814D16-D3C2-4486-977E-2369DE5B8D81}" destId="{A38CD305-D936-4867-B975-AF5ACC54B0F9}" srcOrd="1" destOrd="0" parTransId="{2C3BF9FF-DEF7-41B2-883E-7B110970074D}" sibTransId="{F6943169-E195-4AF5-BB99-64EF08A7E8D0}"/>
    <dgm:cxn modelId="{604C241F-4EB0-4143-8FF1-9D79055CB303}" type="presOf" srcId="{DEFEB5A5-A22B-4B47-BB21-A2918C5CBEEF}" destId="{383E5969-160B-4F46-9AC6-0B020327F42E}" srcOrd="0" destOrd="0" presId="urn:microsoft.com/office/officeart/2005/8/layout/gear1"/>
    <dgm:cxn modelId="{785EC585-E0E6-4DE1-8F9F-AC7CBD2F6ADC}" srcId="{0C814D16-D3C2-4486-977E-2369DE5B8D81}" destId="{25A04E58-9318-4B11-89B8-94D0A88187E7}" srcOrd="0" destOrd="0" parTransId="{7A06C7DD-6A0E-44FE-9567-701736EBE841}" sibTransId="{DEFEB5A5-A22B-4B47-BB21-A2918C5CBEEF}"/>
    <dgm:cxn modelId="{9DBF34E9-E549-4E2F-B38C-0526F82A726C}" type="presOf" srcId="{A38CD305-D936-4867-B975-AF5ACC54B0F9}" destId="{11EFB415-D22D-44AF-9DF6-D98373E33C27}" srcOrd="1" destOrd="0" presId="urn:microsoft.com/office/officeart/2005/8/layout/gear1"/>
    <dgm:cxn modelId="{4BF870D1-0EBF-46B5-9261-4CC054C0BE82}" type="presOf" srcId="{25A04E58-9318-4B11-89B8-94D0A88187E7}" destId="{FFE01A3B-223A-4DA3-A5C7-07BDB61D373D}" srcOrd="2" destOrd="0" presId="urn:microsoft.com/office/officeart/2005/8/layout/gear1"/>
    <dgm:cxn modelId="{59666D14-33AD-48CF-8438-D0C7348134BF}" type="presOf" srcId="{A38CD305-D936-4867-B975-AF5ACC54B0F9}" destId="{46D07DDA-A0A2-4524-B7A0-AD4ACADDE3A6}" srcOrd="0" destOrd="0" presId="urn:microsoft.com/office/officeart/2005/8/layout/gear1"/>
    <dgm:cxn modelId="{2F769CB4-06D2-4C95-B113-0FA28AC5BD1E}" type="presOf" srcId="{88B2EC4D-C105-48BD-B8AA-FFA60AAB4055}" destId="{393B7F1E-5564-4453-9057-E58A11BE4154}" srcOrd="2" destOrd="0" presId="urn:microsoft.com/office/officeart/2005/8/layout/gear1"/>
    <dgm:cxn modelId="{FE010CFC-0BA1-4A51-A040-27EB8D55C3AA}" type="presOf" srcId="{88B2EC4D-C105-48BD-B8AA-FFA60AAB4055}" destId="{091CB59E-89C1-4C19-AF33-46CC46523795}" srcOrd="3" destOrd="0" presId="urn:microsoft.com/office/officeart/2005/8/layout/gear1"/>
    <dgm:cxn modelId="{0B8CD80B-B8C5-4313-94A6-A474DAA83858}" type="presOf" srcId="{25A04E58-9318-4B11-89B8-94D0A88187E7}" destId="{F6C5079D-3B04-42D9-A9FD-DCB79EE6B017}" srcOrd="1" destOrd="0" presId="urn:microsoft.com/office/officeart/2005/8/layout/gear1"/>
    <dgm:cxn modelId="{D6FF9832-103E-4C56-B5B4-7170BC9C6DA0}" type="presOf" srcId="{25A04E58-9318-4B11-89B8-94D0A88187E7}" destId="{D5E8D124-ABF1-420B-A325-25C23F4DA100}" srcOrd="0" destOrd="0" presId="urn:microsoft.com/office/officeart/2005/8/layout/gear1"/>
    <dgm:cxn modelId="{2F23E228-9B6F-4A96-812D-C8556DC9CC88}" type="presOf" srcId="{33A71C64-E591-48DE-851A-76608614A593}" destId="{82D0BCC6-E665-486B-B0EB-D9EE922E9EFE}" srcOrd="0" destOrd="0" presId="urn:microsoft.com/office/officeart/2005/8/layout/gear1"/>
    <dgm:cxn modelId="{21ED457D-DDEE-4A28-AD84-665D0033A67E}" srcId="{0C814D16-D3C2-4486-977E-2369DE5B8D81}" destId="{88B2EC4D-C105-48BD-B8AA-FFA60AAB4055}" srcOrd="2" destOrd="0" parTransId="{9263E8F4-698A-4166-ACED-AFEE946DBC5B}" sibTransId="{33A71C64-E591-48DE-851A-76608614A593}"/>
    <dgm:cxn modelId="{2241709B-4270-4EE8-AC38-D21F52B2C74D}" type="presOf" srcId="{A38CD305-D936-4867-B975-AF5ACC54B0F9}" destId="{DB6FB3B6-D993-4D73-978C-D13365720D22}" srcOrd="2" destOrd="0" presId="urn:microsoft.com/office/officeart/2005/8/layout/gear1"/>
    <dgm:cxn modelId="{A70424D5-2B75-478A-BEDA-670A92D2B352}" type="presOf" srcId="{88B2EC4D-C105-48BD-B8AA-FFA60AAB4055}" destId="{02B52792-3487-484B-919F-064882042C08}" srcOrd="1" destOrd="0" presId="urn:microsoft.com/office/officeart/2005/8/layout/gear1"/>
    <dgm:cxn modelId="{5F96D05C-6C97-4B8A-AA00-2C350B516819}" type="presParOf" srcId="{A7FBDCC7-3EF2-4912-8F40-644CF51D0EBA}" destId="{D5E8D124-ABF1-420B-A325-25C23F4DA100}" srcOrd="0" destOrd="0" presId="urn:microsoft.com/office/officeart/2005/8/layout/gear1"/>
    <dgm:cxn modelId="{C0624A2B-73AE-479D-96F3-6CFFB111BF63}" type="presParOf" srcId="{A7FBDCC7-3EF2-4912-8F40-644CF51D0EBA}" destId="{F6C5079D-3B04-42D9-A9FD-DCB79EE6B017}" srcOrd="1" destOrd="0" presId="urn:microsoft.com/office/officeart/2005/8/layout/gear1"/>
    <dgm:cxn modelId="{6F5BB53A-CD2F-4895-83EC-2AE2B0D94A9B}" type="presParOf" srcId="{A7FBDCC7-3EF2-4912-8F40-644CF51D0EBA}" destId="{FFE01A3B-223A-4DA3-A5C7-07BDB61D373D}" srcOrd="2" destOrd="0" presId="urn:microsoft.com/office/officeart/2005/8/layout/gear1"/>
    <dgm:cxn modelId="{27F57E33-4EBA-44BC-A7E9-DC14FCFE5010}" type="presParOf" srcId="{A7FBDCC7-3EF2-4912-8F40-644CF51D0EBA}" destId="{46D07DDA-A0A2-4524-B7A0-AD4ACADDE3A6}" srcOrd="3" destOrd="0" presId="urn:microsoft.com/office/officeart/2005/8/layout/gear1"/>
    <dgm:cxn modelId="{FBAB7F48-0F84-472C-B5E2-D7305613D07D}" type="presParOf" srcId="{A7FBDCC7-3EF2-4912-8F40-644CF51D0EBA}" destId="{11EFB415-D22D-44AF-9DF6-D98373E33C27}" srcOrd="4" destOrd="0" presId="urn:microsoft.com/office/officeart/2005/8/layout/gear1"/>
    <dgm:cxn modelId="{3CCBE124-275B-4B53-9E07-4A4A77F623B6}" type="presParOf" srcId="{A7FBDCC7-3EF2-4912-8F40-644CF51D0EBA}" destId="{DB6FB3B6-D993-4D73-978C-D13365720D22}" srcOrd="5" destOrd="0" presId="urn:microsoft.com/office/officeart/2005/8/layout/gear1"/>
    <dgm:cxn modelId="{1D71AFBE-F323-434D-B67E-943D641A03A5}" type="presParOf" srcId="{A7FBDCC7-3EF2-4912-8F40-644CF51D0EBA}" destId="{B6EA6C19-2FFC-4569-B884-CF42CC2D4587}" srcOrd="6" destOrd="0" presId="urn:microsoft.com/office/officeart/2005/8/layout/gear1"/>
    <dgm:cxn modelId="{AD3A4A63-3922-4CDD-BBD8-58930373B84E}" type="presParOf" srcId="{A7FBDCC7-3EF2-4912-8F40-644CF51D0EBA}" destId="{02B52792-3487-484B-919F-064882042C08}" srcOrd="7" destOrd="0" presId="urn:microsoft.com/office/officeart/2005/8/layout/gear1"/>
    <dgm:cxn modelId="{B88C9260-4DA6-4DF3-B465-A188A98BF7AD}" type="presParOf" srcId="{A7FBDCC7-3EF2-4912-8F40-644CF51D0EBA}" destId="{393B7F1E-5564-4453-9057-E58A11BE4154}" srcOrd="8" destOrd="0" presId="urn:microsoft.com/office/officeart/2005/8/layout/gear1"/>
    <dgm:cxn modelId="{598DC257-4131-473B-AE53-4D2026385B5D}" type="presParOf" srcId="{A7FBDCC7-3EF2-4912-8F40-644CF51D0EBA}" destId="{091CB59E-89C1-4C19-AF33-46CC46523795}" srcOrd="9" destOrd="0" presId="urn:microsoft.com/office/officeart/2005/8/layout/gear1"/>
    <dgm:cxn modelId="{C2B745A2-D54A-4577-9640-729D0E82314F}" type="presParOf" srcId="{A7FBDCC7-3EF2-4912-8F40-644CF51D0EBA}" destId="{383E5969-160B-4F46-9AC6-0B020327F42E}" srcOrd="10" destOrd="0" presId="urn:microsoft.com/office/officeart/2005/8/layout/gear1"/>
    <dgm:cxn modelId="{95DB50EF-7882-4D21-ABD9-761EF241BFBA}" type="presParOf" srcId="{A7FBDCC7-3EF2-4912-8F40-644CF51D0EBA}" destId="{48278ABE-CAE0-4364-857D-59F5D063CF1D}" srcOrd="11" destOrd="0" presId="urn:microsoft.com/office/officeart/2005/8/layout/gear1"/>
    <dgm:cxn modelId="{24EE0AEB-16B3-4BB9-AB23-3E45469454E6}" type="presParOf" srcId="{A7FBDCC7-3EF2-4912-8F40-644CF51D0EBA}" destId="{82D0BCC6-E665-486B-B0EB-D9EE922E9EFE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F5B137D-2B05-4530-B2C7-A5D15F7BC08F}" type="doc">
      <dgm:prSet loTypeId="urn:microsoft.com/office/officeart/2005/8/layout/cycle2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5C9881A-3BF3-465B-B42D-37D62840BEDE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Сплочение детского коллектива 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6C93F98-1603-4981-87FB-34D42D7DC515}" type="parTrans" cxnId="{4D71FA0C-5F5A-4D0E-A889-C7269E8F26AD}">
      <dgm:prSet/>
      <dgm:spPr/>
      <dgm:t>
        <a:bodyPr/>
        <a:lstStyle/>
        <a:p>
          <a:endParaRPr lang="ru-RU"/>
        </a:p>
      </dgm:t>
    </dgm:pt>
    <dgm:pt modelId="{8AFB1527-4495-4E12-9306-1224D06C295A}" type="sibTrans" cxnId="{4D71FA0C-5F5A-4D0E-A889-C7269E8F26AD}">
      <dgm:prSet/>
      <dgm:spPr/>
      <dgm:t>
        <a:bodyPr/>
        <a:lstStyle/>
        <a:p>
          <a:endParaRPr lang="ru-RU"/>
        </a:p>
      </dgm:t>
    </dgm:pt>
    <dgm:pt modelId="{DB46F4FE-FD7B-4051-8BDB-2031FD23A8FE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Формирование умения слушать и понимать друг друга 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DB340CF-17C8-4B56-A33E-1621C7E57D45}" type="parTrans" cxnId="{AFF07A93-4719-416E-A9CC-77AA9E59CA88}">
      <dgm:prSet/>
      <dgm:spPr/>
      <dgm:t>
        <a:bodyPr/>
        <a:lstStyle/>
        <a:p>
          <a:endParaRPr lang="ru-RU"/>
        </a:p>
      </dgm:t>
    </dgm:pt>
    <dgm:pt modelId="{9BDB365E-C50A-4788-949A-A36F86770759}" type="sibTrans" cxnId="{AFF07A93-4719-416E-A9CC-77AA9E59CA88}">
      <dgm:prSet/>
      <dgm:spPr/>
      <dgm:t>
        <a:bodyPr/>
        <a:lstStyle/>
        <a:p>
          <a:endParaRPr lang="ru-RU"/>
        </a:p>
      </dgm:t>
    </dgm:pt>
    <dgm:pt modelId="{13C23242-4492-4870-83EA-EEFD5651418A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Формирование общей позиции относительно различных аспектов жизни в группе 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FFC9F90-200D-42C1-AE2D-C9EF93D09124}" type="parTrans" cxnId="{03783962-A9F8-4B7D-BC23-08191AC435BE}">
      <dgm:prSet/>
      <dgm:spPr/>
      <dgm:t>
        <a:bodyPr/>
        <a:lstStyle/>
        <a:p>
          <a:endParaRPr lang="ru-RU"/>
        </a:p>
      </dgm:t>
    </dgm:pt>
    <dgm:pt modelId="{5220B301-6F2F-4748-9152-2D0111DDD302}" type="sibTrans" cxnId="{03783962-A9F8-4B7D-BC23-08191AC435BE}">
      <dgm:prSet/>
      <dgm:spPr/>
      <dgm:t>
        <a:bodyPr/>
        <a:lstStyle/>
        <a:p>
          <a:endParaRPr lang="ru-RU"/>
        </a:p>
      </dgm:t>
    </dgm:pt>
    <dgm:pt modelId="{9CA97871-9FA5-49B0-9AF1-D1F62C95047E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Обсуждение планов на день, неделю, месяц 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B850D4B-34A4-4769-9B64-BA2A0B938738}" type="parTrans" cxnId="{79E01A60-46F2-42F2-8E10-90BA9DA3F20F}">
      <dgm:prSet/>
      <dgm:spPr/>
      <dgm:t>
        <a:bodyPr/>
        <a:lstStyle/>
        <a:p>
          <a:endParaRPr lang="ru-RU"/>
        </a:p>
      </dgm:t>
    </dgm:pt>
    <dgm:pt modelId="{41DB2409-811D-4145-9090-778AE1738258}" type="sibTrans" cxnId="{79E01A60-46F2-42F2-8E10-90BA9DA3F20F}">
      <dgm:prSet/>
      <dgm:spPr/>
      <dgm:t>
        <a:bodyPr/>
        <a:lstStyle/>
        <a:p>
          <a:endParaRPr lang="ru-RU"/>
        </a:p>
      </dgm:t>
    </dgm:pt>
    <dgm:pt modelId="{C6BCC726-FFE7-45EF-9B60-113921235B4A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Развитие умения выражать свои чувства и переживания публично 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EC0A3F3-BE66-4F4A-804E-A30DED322303}" type="parTrans" cxnId="{9954056C-700B-46D4-828B-DC06E3D0A1F5}">
      <dgm:prSet/>
      <dgm:spPr/>
      <dgm:t>
        <a:bodyPr/>
        <a:lstStyle/>
        <a:p>
          <a:endParaRPr lang="ru-RU"/>
        </a:p>
      </dgm:t>
    </dgm:pt>
    <dgm:pt modelId="{CFDD4784-2D38-4E11-BEDA-CDE72301E43D}" type="sibTrans" cxnId="{9954056C-700B-46D4-828B-DC06E3D0A1F5}">
      <dgm:prSet/>
      <dgm:spPr/>
      <dgm:t>
        <a:bodyPr/>
        <a:lstStyle/>
        <a:p>
          <a:endParaRPr lang="ru-RU"/>
        </a:p>
      </dgm:t>
    </dgm:pt>
    <dgm:pt modelId="{15AE296E-B2E9-4097-942B-A06A9FA76BF5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Привлечение родителей к жизни детей в ДОУ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4839FB8-D3C4-4071-9027-B95E5924E212}" type="parTrans" cxnId="{1369A3AD-4392-47D9-8F38-4389671F4F20}">
      <dgm:prSet/>
      <dgm:spPr/>
      <dgm:t>
        <a:bodyPr/>
        <a:lstStyle/>
        <a:p>
          <a:endParaRPr lang="ru-RU"/>
        </a:p>
      </dgm:t>
    </dgm:pt>
    <dgm:pt modelId="{2D1BBDF3-1747-4C0E-8079-7AF8A9A0FBD4}" type="sibTrans" cxnId="{1369A3AD-4392-47D9-8F38-4389671F4F20}">
      <dgm:prSet/>
      <dgm:spPr/>
      <dgm:t>
        <a:bodyPr/>
        <a:lstStyle/>
        <a:p>
          <a:endParaRPr lang="ru-RU"/>
        </a:p>
      </dgm:t>
    </dgm:pt>
    <dgm:pt modelId="{AFF46217-B1C9-43DF-978E-7568B9124005}" type="pres">
      <dgm:prSet presAssocID="{DF5B137D-2B05-4530-B2C7-A5D15F7BC08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EFE6193-3FCF-4180-84A2-312F78BDF935}" type="pres">
      <dgm:prSet presAssocID="{15C9881A-3BF3-465B-B42D-37D62840BEDE}" presName="node" presStyleLbl="node1" presStyleIdx="0" presStyleCnt="6" custScaleX="110998" custScaleY="1057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9A33A8-A304-4E4A-BC66-FF2A419F294E}" type="pres">
      <dgm:prSet presAssocID="{8AFB1527-4495-4E12-9306-1224D06C295A}" presName="sibTrans" presStyleLbl="sibTrans2D1" presStyleIdx="0" presStyleCnt="6"/>
      <dgm:spPr/>
      <dgm:t>
        <a:bodyPr/>
        <a:lstStyle/>
        <a:p>
          <a:endParaRPr lang="ru-RU"/>
        </a:p>
      </dgm:t>
    </dgm:pt>
    <dgm:pt modelId="{49082EA3-5237-49B7-A11D-52B38CD790AE}" type="pres">
      <dgm:prSet presAssocID="{8AFB1527-4495-4E12-9306-1224D06C295A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A8390DE4-B1D0-4257-8364-0DFBE023FCE4}" type="pres">
      <dgm:prSet presAssocID="{DB46F4FE-FD7B-4051-8BDB-2031FD23A8FE}" presName="node" presStyleLbl="node1" presStyleIdx="1" presStyleCnt="6" custScaleX="110998" custScaleY="1057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1A7D6F-1128-4628-B76A-394205E18840}" type="pres">
      <dgm:prSet presAssocID="{9BDB365E-C50A-4788-949A-A36F86770759}" presName="sibTrans" presStyleLbl="sibTrans2D1" presStyleIdx="1" presStyleCnt="6"/>
      <dgm:spPr/>
      <dgm:t>
        <a:bodyPr/>
        <a:lstStyle/>
        <a:p>
          <a:endParaRPr lang="ru-RU"/>
        </a:p>
      </dgm:t>
    </dgm:pt>
    <dgm:pt modelId="{0F2A9E4E-11D7-41A7-A547-AEE61A7D97F6}" type="pres">
      <dgm:prSet presAssocID="{9BDB365E-C50A-4788-949A-A36F86770759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356315D8-D00F-4618-AEEE-C324E03D34C8}" type="pres">
      <dgm:prSet presAssocID="{13C23242-4492-4870-83EA-EEFD5651418A}" presName="node" presStyleLbl="node1" presStyleIdx="2" presStyleCnt="6" custScaleX="110998" custScaleY="105793" custRadScaleRad="102742" custRadScaleInc="-29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BEE0B4-A044-4F32-8285-BB2600C512D0}" type="pres">
      <dgm:prSet presAssocID="{5220B301-6F2F-4748-9152-2D0111DDD302}" presName="sibTrans" presStyleLbl="sibTrans2D1" presStyleIdx="2" presStyleCnt="6"/>
      <dgm:spPr/>
      <dgm:t>
        <a:bodyPr/>
        <a:lstStyle/>
        <a:p>
          <a:endParaRPr lang="ru-RU"/>
        </a:p>
      </dgm:t>
    </dgm:pt>
    <dgm:pt modelId="{C3A55FE7-5EEE-4267-85AB-467D0825AD71}" type="pres">
      <dgm:prSet presAssocID="{5220B301-6F2F-4748-9152-2D0111DDD302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AB23B197-1A0C-4EEB-8498-52AB163ABAE9}" type="pres">
      <dgm:prSet presAssocID="{9CA97871-9FA5-49B0-9AF1-D1F62C95047E}" presName="node" presStyleLbl="node1" presStyleIdx="3" presStyleCnt="6" custScaleX="110998" custScaleY="1057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DBC3A1-174F-4DC3-AA23-4EF8484D5237}" type="pres">
      <dgm:prSet presAssocID="{41DB2409-811D-4145-9090-778AE1738258}" presName="sibTrans" presStyleLbl="sibTrans2D1" presStyleIdx="3" presStyleCnt="6"/>
      <dgm:spPr/>
      <dgm:t>
        <a:bodyPr/>
        <a:lstStyle/>
        <a:p>
          <a:endParaRPr lang="ru-RU"/>
        </a:p>
      </dgm:t>
    </dgm:pt>
    <dgm:pt modelId="{69BB3A17-0BBB-41FA-9691-138D00D13039}" type="pres">
      <dgm:prSet presAssocID="{41DB2409-811D-4145-9090-778AE1738258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C33DCD6B-5B47-4770-9F99-2DDA82BDFD38}" type="pres">
      <dgm:prSet presAssocID="{C6BCC726-FFE7-45EF-9B60-113921235B4A}" presName="node" presStyleLbl="node1" presStyleIdx="4" presStyleCnt="6" custScaleX="110998" custScaleY="1057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BCE99C-439A-4E88-BBDF-34731D9D90F4}" type="pres">
      <dgm:prSet presAssocID="{CFDD4784-2D38-4E11-BEDA-CDE72301E43D}" presName="sibTrans" presStyleLbl="sibTrans2D1" presStyleIdx="4" presStyleCnt="6"/>
      <dgm:spPr/>
      <dgm:t>
        <a:bodyPr/>
        <a:lstStyle/>
        <a:p>
          <a:endParaRPr lang="ru-RU"/>
        </a:p>
      </dgm:t>
    </dgm:pt>
    <dgm:pt modelId="{6172E6C1-1403-4E9A-B948-316D2A60ABEB}" type="pres">
      <dgm:prSet presAssocID="{CFDD4784-2D38-4E11-BEDA-CDE72301E43D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6B9D1292-66F2-4263-BD6C-72BF5C16AF87}" type="pres">
      <dgm:prSet presAssocID="{15AE296E-B2E9-4097-942B-A06A9FA76BF5}" presName="node" presStyleLbl="node1" presStyleIdx="5" presStyleCnt="6" custScaleX="110998" custScaleY="1057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104A70-F886-44DF-B5C8-8F2D34C846EC}" type="pres">
      <dgm:prSet presAssocID="{2D1BBDF3-1747-4C0E-8079-7AF8A9A0FBD4}" presName="sibTrans" presStyleLbl="sibTrans2D1" presStyleIdx="5" presStyleCnt="6"/>
      <dgm:spPr/>
      <dgm:t>
        <a:bodyPr/>
        <a:lstStyle/>
        <a:p>
          <a:endParaRPr lang="ru-RU"/>
        </a:p>
      </dgm:t>
    </dgm:pt>
    <dgm:pt modelId="{AC32D58C-50B2-46A6-AB11-4FC4EC84D923}" type="pres">
      <dgm:prSet presAssocID="{2D1BBDF3-1747-4C0E-8079-7AF8A9A0FBD4}" presName="connectorText" presStyleLbl="sibTrans2D1" presStyleIdx="5" presStyleCnt="6"/>
      <dgm:spPr/>
      <dgm:t>
        <a:bodyPr/>
        <a:lstStyle/>
        <a:p>
          <a:endParaRPr lang="ru-RU"/>
        </a:p>
      </dgm:t>
    </dgm:pt>
  </dgm:ptLst>
  <dgm:cxnLst>
    <dgm:cxn modelId="{DA763D3C-5858-4E97-B4AE-D0C2DF313EB5}" type="presOf" srcId="{15AE296E-B2E9-4097-942B-A06A9FA76BF5}" destId="{6B9D1292-66F2-4263-BD6C-72BF5C16AF87}" srcOrd="0" destOrd="0" presId="urn:microsoft.com/office/officeart/2005/8/layout/cycle2"/>
    <dgm:cxn modelId="{1CB4216F-3A8D-4143-80FC-0CBCCCA052B5}" type="presOf" srcId="{9CA97871-9FA5-49B0-9AF1-D1F62C95047E}" destId="{AB23B197-1A0C-4EEB-8498-52AB163ABAE9}" srcOrd="0" destOrd="0" presId="urn:microsoft.com/office/officeart/2005/8/layout/cycle2"/>
    <dgm:cxn modelId="{53BDE321-7FE7-4D83-A631-659C1F00753B}" type="presOf" srcId="{41DB2409-811D-4145-9090-778AE1738258}" destId="{8BDBC3A1-174F-4DC3-AA23-4EF8484D5237}" srcOrd="0" destOrd="0" presId="urn:microsoft.com/office/officeart/2005/8/layout/cycle2"/>
    <dgm:cxn modelId="{65A0F982-A3B7-4E96-940D-9047F3C108CC}" type="presOf" srcId="{15C9881A-3BF3-465B-B42D-37D62840BEDE}" destId="{8EFE6193-3FCF-4180-84A2-312F78BDF935}" srcOrd="0" destOrd="0" presId="urn:microsoft.com/office/officeart/2005/8/layout/cycle2"/>
    <dgm:cxn modelId="{03783962-A9F8-4B7D-BC23-08191AC435BE}" srcId="{DF5B137D-2B05-4530-B2C7-A5D15F7BC08F}" destId="{13C23242-4492-4870-83EA-EEFD5651418A}" srcOrd="2" destOrd="0" parTransId="{4FFC9F90-200D-42C1-AE2D-C9EF93D09124}" sibTransId="{5220B301-6F2F-4748-9152-2D0111DDD302}"/>
    <dgm:cxn modelId="{1369A3AD-4392-47D9-8F38-4389671F4F20}" srcId="{DF5B137D-2B05-4530-B2C7-A5D15F7BC08F}" destId="{15AE296E-B2E9-4097-942B-A06A9FA76BF5}" srcOrd="5" destOrd="0" parTransId="{44839FB8-D3C4-4071-9027-B95E5924E212}" sibTransId="{2D1BBDF3-1747-4C0E-8079-7AF8A9A0FBD4}"/>
    <dgm:cxn modelId="{93F012EB-9299-499B-B676-E85B47BD12E5}" type="presOf" srcId="{CFDD4784-2D38-4E11-BEDA-CDE72301E43D}" destId="{0EBCE99C-439A-4E88-BBDF-34731D9D90F4}" srcOrd="0" destOrd="0" presId="urn:microsoft.com/office/officeart/2005/8/layout/cycle2"/>
    <dgm:cxn modelId="{01D19009-50B1-4A47-B7DE-217706E9B810}" type="presOf" srcId="{5220B301-6F2F-4748-9152-2D0111DDD302}" destId="{C6BEE0B4-A044-4F32-8285-BB2600C512D0}" srcOrd="0" destOrd="0" presId="urn:microsoft.com/office/officeart/2005/8/layout/cycle2"/>
    <dgm:cxn modelId="{0C30A27A-BE97-48D9-B34B-7BD38A29BE7F}" type="presOf" srcId="{9BDB365E-C50A-4788-949A-A36F86770759}" destId="{9D1A7D6F-1128-4628-B76A-394205E18840}" srcOrd="0" destOrd="0" presId="urn:microsoft.com/office/officeart/2005/8/layout/cycle2"/>
    <dgm:cxn modelId="{51AC8B0F-150C-40A6-A897-011C5EFF6D6B}" type="presOf" srcId="{DB46F4FE-FD7B-4051-8BDB-2031FD23A8FE}" destId="{A8390DE4-B1D0-4257-8364-0DFBE023FCE4}" srcOrd="0" destOrd="0" presId="urn:microsoft.com/office/officeart/2005/8/layout/cycle2"/>
    <dgm:cxn modelId="{522C0748-78F5-459B-A05E-3C90677355A7}" type="presOf" srcId="{DF5B137D-2B05-4530-B2C7-A5D15F7BC08F}" destId="{AFF46217-B1C9-43DF-978E-7568B9124005}" srcOrd="0" destOrd="0" presId="urn:microsoft.com/office/officeart/2005/8/layout/cycle2"/>
    <dgm:cxn modelId="{FBF27975-E0CC-4732-9801-C32575F91195}" type="presOf" srcId="{2D1BBDF3-1747-4C0E-8079-7AF8A9A0FBD4}" destId="{08104A70-F886-44DF-B5C8-8F2D34C846EC}" srcOrd="0" destOrd="0" presId="urn:microsoft.com/office/officeart/2005/8/layout/cycle2"/>
    <dgm:cxn modelId="{5A996FFD-0BCD-4ADF-89BC-587CCD217972}" type="presOf" srcId="{5220B301-6F2F-4748-9152-2D0111DDD302}" destId="{C3A55FE7-5EEE-4267-85AB-467D0825AD71}" srcOrd="1" destOrd="0" presId="urn:microsoft.com/office/officeart/2005/8/layout/cycle2"/>
    <dgm:cxn modelId="{C86C9075-47A1-4039-9DAD-B4264F1B7891}" type="presOf" srcId="{9BDB365E-C50A-4788-949A-A36F86770759}" destId="{0F2A9E4E-11D7-41A7-A547-AEE61A7D97F6}" srcOrd="1" destOrd="0" presId="urn:microsoft.com/office/officeart/2005/8/layout/cycle2"/>
    <dgm:cxn modelId="{55496206-7405-41D8-8722-E2844BC8C47D}" type="presOf" srcId="{13C23242-4492-4870-83EA-EEFD5651418A}" destId="{356315D8-D00F-4618-AEEE-C324E03D34C8}" srcOrd="0" destOrd="0" presId="urn:microsoft.com/office/officeart/2005/8/layout/cycle2"/>
    <dgm:cxn modelId="{71AEA241-899B-4929-89FF-4083E875F6A9}" type="presOf" srcId="{C6BCC726-FFE7-45EF-9B60-113921235B4A}" destId="{C33DCD6B-5B47-4770-9F99-2DDA82BDFD38}" srcOrd="0" destOrd="0" presId="urn:microsoft.com/office/officeart/2005/8/layout/cycle2"/>
    <dgm:cxn modelId="{4D71FA0C-5F5A-4D0E-A889-C7269E8F26AD}" srcId="{DF5B137D-2B05-4530-B2C7-A5D15F7BC08F}" destId="{15C9881A-3BF3-465B-B42D-37D62840BEDE}" srcOrd="0" destOrd="0" parTransId="{66C93F98-1603-4981-87FB-34D42D7DC515}" sibTransId="{8AFB1527-4495-4E12-9306-1224D06C295A}"/>
    <dgm:cxn modelId="{C7F486B3-9156-4F30-9273-8B0E7E078455}" type="presOf" srcId="{CFDD4784-2D38-4E11-BEDA-CDE72301E43D}" destId="{6172E6C1-1403-4E9A-B948-316D2A60ABEB}" srcOrd="1" destOrd="0" presId="urn:microsoft.com/office/officeart/2005/8/layout/cycle2"/>
    <dgm:cxn modelId="{AFF07A93-4719-416E-A9CC-77AA9E59CA88}" srcId="{DF5B137D-2B05-4530-B2C7-A5D15F7BC08F}" destId="{DB46F4FE-FD7B-4051-8BDB-2031FD23A8FE}" srcOrd="1" destOrd="0" parTransId="{0DB340CF-17C8-4B56-A33E-1621C7E57D45}" sibTransId="{9BDB365E-C50A-4788-949A-A36F86770759}"/>
    <dgm:cxn modelId="{9954056C-700B-46D4-828B-DC06E3D0A1F5}" srcId="{DF5B137D-2B05-4530-B2C7-A5D15F7BC08F}" destId="{C6BCC726-FFE7-45EF-9B60-113921235B4A}" srcOrd="4" destOrd="0" parTransId="{7EC0A3F3-BE66-4F4A-804E-A30DED322303}" sibTransId="{CFDD4784-2D38-4E11-BEDA-CDE72301E43D}"/>
    <dgm:cxn modelId="{AE706D12-48D6-4B1B-971E-3A36F0C78C3F}" type="presOf" srcId="{2D1BBDF3-1747-4C0E-8079-7AF8A9A0FBD4}" destId="{AC32D58C-50B2-46A6-AB11-4FC4EC84D923}" srcOrd="1" destOrd="0" presId="urn:microsoft.com/office/officeart/2005/8/layout/cycle2"/>
    <dgm:cxn modelId="{79E01A60-46F2-42F2-8E10-90BA9DA3F20F}" srcId="{DF5B137D-2B05-4530-B2C7-A5D15F7BC08F}" destId="{9CA97871-9FA5-49B0-9AF1-D1F62C95047E}" srcOrd="3" destOrd="0" parTransId="{DB850D4B-34A4-4769-9B64-BA2A0B938738}" sibTransId="{41DB2409-811D-4145-9090-778AE1738258}"/>
    <dgm:cxn modelId="{30AC4836-293A-431F-B807-B65501E39209}" type="presOf" srcId="{8AFB1527-4495-4E12-9306-1224D06C295A}" destId="{49082EA3-5237-49B7-A11D-52B38CD790AE}" srcOrd="1" destOrd="0" presId="urn:microsoft.com/office/officeart/2005/8/layout/cycle2"/>
    <dgm:cxn modelId="{9D60B1E9-A7FA-4B9C-AF12-08C674AC3C08}" type="presOf" srcId="{41DB2409-811D-4145-9090-778AE1738258}" destId="{69BB3A17-0BBB-41FA-9691-138D00D13039}" srcOrd="1" destOrd="0" presId="urn:microsoft.com/office/officeart/2005/8/layout/cycle2"/>
    <dgm:cxn modelId="{B8574DE5-0509-4595-A896-D42F54C11DD4}" type="presOf" srcId="{8AFB1527-4495-4E12-9306-1224D06C295A}" destId="{249A33A8-A304-4E4A-BC66-FF2A419F294E}" srcOrd="0" destOrd="0" presId="urn:microsoft.com/office/officeart/2005/8/layout/cycle2"/>
    <dgm:cxn modelId="{E1C8E161-A51A-4551-A495-43B8D0A4E550}" type="presParOf" srcId="{AFF46217-B1C9-43DF-978E-7568B9124005}" destId="{8EFE6193-3FCF-4180-84A2-312F78BDF935}" srcOrd="0" destOrd="0" presId="urn:microsoft.com/office/officeart/2005/8/layout/cycle2"/>
    <dgm:cxn modelId="{6CCBAB81-4921-4BCB-B612-BA801635A12C}" type="presParOf" srcId="{AFF46217-B1C9-43DF-978E-7568B9124005}" destId="{249A33A8-A304-4E4A-BC66-FF2A419F294E}" srcOrd="1" destOrd="0" presId="urn:microsoft.com/office/officeart/2005/8/layout/cycle2"/>
    <dgm:cxn modelId="{D1DFC5A6-F164-446E-9F06-BAE5C004F65A}" type="presParOf" srcId="{249A33A8-A304-4E4A-BC66-FF2A419F294E}" destId="{49082EA3-5237-49B7-A11D-52B38CD790AE}" srcOrd="0" destOrd="0" presId="urn:microsoft.com/office/officeart/2005/8/layout/cycle2"/>
    <dgm:cxn modelId="{7BDDC902-1283-436E-87F0-1F046A6783C6}" type="presParOf" srcId="{AFF46217-B1C9-43DF-978E-7568B9124005}" destId="{A8390DE4-B1D0-4257-8364-0DFBE023FCE4}" srcOrd="2" destOrd="0" presId="urn:microsoft.com/office/officeart/2005/8/layout/cycle2"/>
    <dgm:cxn modelId="{30527A7F-843A-451A-BEBA-2A1C28299C51}" type="presParOf" srcId="{AFF46217-B1C9-43DF-978E-7568B9124005}" destId="{9D1A7D6F-1128-4628-B76A-394205E18840}" srcOrd="3" destOrd="0" presId="urn:microsoft.com/office/officeart/2005/8/layout/cycle2"/>
    <dgm:cxn modelId="{DD7014FE-66D1-4807-B444-D19F4542910C}" type="presParOf" srcId="{9D1A7D6F-1128-4628-B76A-394205E18840}" destId="{0F2A9E4E-11D7-41A7-A547-AEE61A7D97F6}" srcOrd="0" destOrd="0" presId="urn:microsoft.com/office/officeart/2005/8/layout/cycle2"/>
    <dgm:cxn modelId="{81F17B5E-CB6C-4DB3-816A-E615637C42A7}" type="presParOf" srcId="{AFF46217-B1C9-43DF-978E-7568B9124005}" destId="{356315D8-D00F-4618-AEEE-C324E03D34C8}" srcOrd="4" destOrd="0" presId="urn:microsoft.com/office/officeart/2005/8/layout/cycle2"/>
    <dgm:cxn modelId="{4834FEFD-776B-4D1E-A7A4-60AF386E3450}" type="presParOf" srcId="{AFF46217-B1C9-43DF-978E-7568B9124005}" destId="{C6BEE0B4-A044-4F32-8285-BB2600C512D0}" srcOrd="5" destOrd="0" presId="urn:microsoft.com/office/officeart/2005/8/layout/cycle2"/>
    <dgm:cxn modelId="{2E7280C6-DE8D-4F1D-92CF-C5324BF9CBCD}" type="presParOf" srcId="{C6BEE0B4-A044-4F32-8285-BB2600C512D0}" destId="{C3A55FE7-5EEE-4267-85AB-467D0825AD71}" srcOrd="0" destOrd="0" presId="urn:microsoft.com/office/officeart/2005/8/layout/cycle2"/>
    <dgm:cxn modelId="{134FF364-86B4-4009-BE75-B310711F7260}" type="presParOf" srcId="{AFF46217-B1C9-43DF-978E-7568B9124005}" destId="{AB23B197-1A0C-4EEB-8498-52AB163ABAE9}" srcOrd="6" destOrd="0" presId="urn:microsoft.com/office/officeart/2005/8/layout/cycle2"/>
    <dgm:cxn modelId="{7D653128-8D3E-4B6D-9F54-A55F8AC4BEBB}" type="presParOf" srcId="{AFF46217-B1C9-43DF-978E-7568B9124005}" destId="{8BDBC3A1-174F-4DC3-AA23-4EF8484D5237}" srcOrd="7" destOrd="0" presId="urn:microsoft.com/office/officeart/2005/8/layout/cycle2"/>
    <dgm:cxn modelId="{D0582FC9-06C8-46A4-B930-B3AF86EF838C}" type="presParOf" srcId="{8BDBC3A1-174F-4DC3-AA23-4EF8484D5237}" destId="{69BB3A17-0BBB-41FA-9691-138D00D13039}" srcOrd="0" destOrd="0" presId="urn:microsoft.com/office/officeart/2005/8/layout/cycle2"/>
    <dgm:cxn modelId="{DE1ECDEA-C0CA-4DFB-B4D9-0992BE89C7E4}" type="presParOf" srcId="{AFF46217-B1C9-43DF-978E-7568B9124005}" destId="{C33DCD6B-5B47-4770-9F99-2DDA82BDFD38}" srcOrd="8" destOrd="0" presId="urn:microsoft.com/office/officeart/2005/8/layout/cycle2"/>
    <dgm:cxn modelId="{62F535AA-C9A6-48C8-8483-469A06F941DB}" type="presParOf" srcId="{AFF46217-B1C9-43DF-978E-7568B9124005}" destId="{0EBCE99C-439A-4E88-BBDF-34731D9D90F4}" srcOrd="9" destOrd="0" presId="urn:microsoft.com/office/officeart/2005/8/layout/cycle2"/>
    <dgm:cxn modelId="{560C4E81-B671-46F9-B4A5-64EE01EBCA0D}" type="presParOf" srcId="{0EBCE99C-439A-4E88-BBDF-34731D9D90F4}" destId="{6172E6C1-1403-4E9A-B948-316D2A60ABEB}" srcOrd="0" destOrd="0" presId="urn:microsoft.com/office/officeart/2005/8/layout/cycle2"/>
    <dgm:cxn modelId="{A3288324-78BB-4768-91ED-48F17C8F8F7A}" type="presParOf" srcId="{AFF46217-B1C9-43DF-978E-7568B9124005}" destId="{6B9D1292-66F2-4263-BD6C-72BF5C16AF87}" srcOrd="10" destOrd="0" presId="urn:microsoft.com/office/officeart/2005/8/layout/cycle2"/>
    <dgm:cxn modelId="{47C1CFAA-268E-4F8E-BFF1-69CCF9C86D6B}" type="presParOf" srcId="{AFF46217-B1C9-43DF-978E-7568B9124005}" destId="{08104A70-F886-44DF-B5C8-8F2D34C846EC}" srcOrd="11" destOrd="0" presId="urn:microsoft.com/office/officeart/2005/8/layout/cycle2"/>
    <dgm:cxn modelId="{1B2428DD-911F-4753-A2F3-0A8260B057FB}" type="presParOf" srcId="{08104A70-F886-44DF-B5C8-8F2D34C846EC}" destId="{AC32D58C-50B2-46A6-AB11-4FC4EC84D923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39FD77F-BA04-4DFC-B66E-AE22F71D020C}" type="doc">
      <dgm:prSet loTypeId="urn:microsoft.com/office/officeart/2005/8/layout/matrix1" loCatId="matrix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357A16E8-AC8E-4A36-9E03-0CDFD717C334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ППС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0E3427B2-0AFF-4FD6-BDC6-8E46145C8084}" type="parTrans" cxnId="{3303D9A8-D9AA-454D-B8FB-D7D762C44ED9}">
      <dgm:prSet/>
      <dgm:spPr/>
      <dgm:t>
        <a:bodyPr/>
        <a:lstStyle/>
        <a:p>
          <a:endParaRPr lang="ru-RU"/>
        </a:p>
      </dgm:t>
    </dgm:pt>
    <dgm:pt modelId="{C5087FD6-1123-44DE-A399-77BDAC0D19C2}" type="sibTrans" cxnId="{3303D9A8-D9AA-454D-B8FB-D7D762C44ED9}">
      <dgm:prSet/>
      <dgm:spPr/>
      <dgm:t>
        <a:bodyPr/>
        <a:lstStyle/>
        <a:p>
          <a:endParaRPr lang="ru-RU"/>
        </a:p>
      </dgm:t>
    </dgm:pt>
    <dgm:pt modelId="{C3B98E08-E082-43F0-A9D4-649DD97D86D8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Оценить свои действия, извлечь уроки из собственного поведения  </a:t>
          </a:r>
        </a:p>
      </dgm:t>
    </dgm:pt>
    <dgm:pt modelId="{60E2DEC2-9BEB-4B80-B152-82117BEC7FF3}" type="parTrans" cxnId="{2C7D56F9-3CA6-44A7-92E4-DB63074FCD3D}">
      <dgm:prSet/>
      <dgm:spPr/>
      <dgm:t>
        <a:bodyPr/>
        <a:lstStyle/>
        <a:p>
          <a:endParaRPr lang="ru-RU"/>
        </a:p>
      </dgm:t>
    </dgm:pt>
    <dgm:pt modelId="{692D729B-6C0B-467B-AE9F-EEFFD7FED1F9}" type="sibTrans" cxnId="{2C7D56F9-3CA6-44A7-92E4-DB63074FCD3D}">
      <dgm:prSet/>
      <dgm:spPr/>
      <dgm:t>
        <a:bodyPr/>
        <a:lstStyle/>
        <a:p>
          <a:endParaRPr lang="ru-RU"/>
        </a:p>
      </dgm:t>
    </dgm:pt>
    <dgm:pt modelId="{9CE050B6-B139-4F5E-9356-7EC0DAADD50A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Находить выход из экстремальных ситуаций и психологических конфликтов 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D99A3F50-5CB6-4861-8ABC-5080B6FEBFBA}" type="parTrans" cxnId="{135A0443-89F6-4CD7-B04A-1AD091113D00}">
      <dgm:prSet/>
      <dgm:spPr/>
      <dgm:t>
        <a:bodyPr/>
        <a:lstStyle/>
        <a:p>
          <a:endParaRPr lang="ru-RU"/>
        </a:p>
      </dgm:t>
    </dgm:pt>
    <dgm:pt modelId="{C991549E-4273-4A76-A166-9934BC3CF1CE}" type="sibTrans" cxnId="{135A0443-89F6-4CD7-B04A-1AD091113D00}">
      <dgm:prSet/>
      <dgm:spPr/>
      <dgm:t>
        <a:bodyPr/>
        <a:lstStyle/>
        <a:p>
          <a:endParaRPr lang="ru-RU"/>
        </a:p>
      </dgm:t>
    </dgm:pt>
    <dgm:pt modelId="{983D30E3-3E32-48AE-BF8F-8153849E0F87}">
      <dgm:prSet phldrT="[Текст]" custT="1"/>
      <dgm:spPr/>
      <dgm:t>
        <a:bodyPr/>
        <a:lstStyle/>
        <a:p>
          <a:pPr marL="0" marR="0" indent="0" defTabSz="10668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Самостоятельно принимать решения </a:t>
          </a:r>
        </a:p>
        <a:p>
          <a:pPr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DCEBD474-71C1-40B5-AA25-E54F02BCE54E}" type="parTrans" cxnId="{AFC5980B-28DF-4598-947D-64B2BB6B3E32}">
      <dgm:prSet/>
      <dgm:spPr/>
      <dgm:t>
        <a:bodyPr/>
        <a:lstStyle/>
        <a:p>
          <a:endParaRPr lang="ru-RU"/>
        </a:p>
      </dgm:t>
    </dgm:pt>
    <dgm:pt modelId="{F2658C7C-B9BE-40EB-9352-F4E9F722C2E8}" type="sibTrans" cxnId="{AFC5980B-28DF-4598-947D-64B2BB6B3E32}">
      <dgm:prSet/>
      <dgm:spPr/>
      <dgm:t>
        <a:bodyPr/>
        <a:lstStyle/>
        <a:p>
          <a:endParaRPr lang="ru-RU"/>
        </a:p>
      </dgm:t>
    </dgm:pt>
    <dgm:pt modelId="{E9E4846E-8356-497A-AC09-5DDA1D58A306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Метод диагностики детей в группе 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C2B5265E-8A1C-4C27-AFB2-A974A7AF5C7C}" type="parTrans" cxnId="{A6EA3FB0-40F7-4D18-83BC-5AEA87554CDF}">
      <dgm:prSet/>
      <dgm:spPr/>
      <dgm:t>
        <a:bodyPr/>
        <a:lstStyle/>
        <a:p>
          <a:endParaRPr lang="ru-RU"/>
        </a:p>
      </dgm:t>
    </dgm:pt>
    <dgm:pt modelId="{D5009079-12C0-41BB-A9F9-546A8A802639}" type="sibTrans" cxnId="{A6EA3FB0-40F7-4D18-83BC-5AEA87554CDF}">
      <dgm:prSet/>
      <dgm:spPr/>
      <dgm:t>
        <a:bodyPr/>
        <a:lstStyle/>
        <a:p>
          <a:endParaRPr lang="ru-RU"/>
        </a:p>
      </dgm:t>
    </dgm:pt>
    <dgm:pt modelId="{60935A56-1CB4-4393-80A8-80E23F77CADA}" type="pres">
      <dgm:prSet presAssocID="{E39FD77F-BA04-4DFC-B66E-AE22F71D020C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6615750-0488-4A28-AA07-F75D8C325E29}" type="pres">
      <dgm:prSet presAssocID="{E39FD77F-BA04-4DFC-B66E-AE22F71D020C}" presName="matrix" presStyleCnt="0"/>
      <dgm:spPr/>
    </dgm:pt>
    <dgm:pt modelId="{CBA305F1-93DF-4495-BC74-FAC29C37CD0A}" type="pres">
      <dgm:prSet presAssocID="{E39FD77F-BA04-4DFC-B66E-AE22F71D020C}" presName="tile1" presStyleLbl="node1" presStyleIdx="0" presStyleCnt="4" custLinFactNeighborY="-3175"/>
      <dgm:spPr/>
      <dgm:t>
        <a:bodyPr/>
        <a:lstStyle/>
        <a:p>
          <a:endParaRPr lang="ru-RU"/>
        </a:p>
      </dgm:t>
    </dgm:pt>
    <dgm:pt modelId="{45111E3F-10F1-4717-ABCE-E1CCB389A9E9}" type="pres">
      <dgm:prSet presAssocID="{E39FD77F-BA04-4DFC-B66E-AE22F71D020C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854080-9432-47BE-A4F0-E95BA0FA311E}" type="pres">
      <dgm:prSet presAssocID="{E39FD77F-BA04-4DFC-B66E-AE22F71D020C}" presName="tile2" presStyleLbl="node1" presStyleIdx="1" presStyleCnt="4"/>
      <dgm:spPr/>
      <dgm:t>
        <a:bodyPr/>
        <a:lstStyle/>
        <a:p>
          <a:endParaRPr lang="ru-RU"/>
        </a:p>
      </dgm:t>
    </dgm:pt>
    <dgm:pt modelId="{5E967757-7A60-46CA-AA0D-697DC02122A6}" type="pres">
      <dgm:prSet presAssocID="{E39FD77F-BA04-4DFC-B66E-AE22F71D020C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5E9C82-58FA-4ED1-B5D2-84427C36C345}" type="pres">
      <dgm:prSet presAssocID="{E39FD77F-BA04-4DFC-B66E-AE22F71D020C}" presName="tile3" presStyleLbl="node1" presStyleIdx="2" presStyleCnt="4" custLinFactNeighborY="-1587"/>
      <dgm:spPr/>
      <dgm:t>
        <a:bodyPr/>
        <a:lstStyle/>
        <a:p>
          <a:endParaRPr lang="ru-RU"/>
        </a:p>
      </dgm:t>
    </dgm:pt>
    <dgm:pt modelId="{A0C2CB38-BC85-4308-B303-F9925C8E0F70}" type="pres">
      <dgm:prSet presAssocID="{E39FD77F-BA04-4DFC-B66E-AE22F71D020C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437170-7959-40C4-B518-97543DFC3BFE}" type="pres">
      <dgm:prSet presAssocID="{E39FD77F-BA04-4DFC-B66E-AE22F71D020C}" presName="tile4" presStyleLbl="node1" presStyleIdx="3" presStyleCnt="4" custLinFactNeighborX="9429" custLinFactNeighborY="8813"/>
      <dgm:spPr/>
      <dgm:t>
        <a:bodyPr/>
        <a:lstStyle/>
        <a:p>
          <a:endParaRPr lang="ru-RU"/>
        </a:p>
      </dgm:t>
    </dgm:pt>
    <dgm:pt modelId="{393DD638-7622-4130-B770-E43B2AFA5633}" type="pres">
      <dgm:prSet presAssocID="{E39FD77F-BA04-4DFC-B66E-AE22F71D020C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6B7D20-9B02-4F36-8AA4-DDBB57406EF9}" type="pres">
      <dgm:prSet presAssocID="{E39FD77F-BA04-4DFC-B66E-AE22F71D020C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BA20C53A-4C85-442B-BFA7-B52819DA3569}" type="presOf" srcId="{E9E4846E-8356-497A-AC09-5DDA1D58A306}" destId="{393DD638-7622-4130-B770-E43B2AFA5633}" srcOrd="1" destOrd="0" presId="urn:microsoft.com/office/officeart/2005/8/layout/matrix1"/>
    <dgm:cxn modelId="{2C7D56F9-3CA6-44A7-92E4-DB63074FCD3D}" srcId="{357A16E8-AC8E-4A36-9E03-0CDFD717C334}" destId="{C3B98E08-E082-43F0-A9D4-649DD97D86D8}" srcOrd="0" destOrd="0" parTransId="{60E2DEC2-9BEB-4B80-B152-82117BEC7FF3}" sibTransId="{692D729B-6C0B-467B-AE9F-EEFFD7FED1F9}"/>
    <dgm:cxn modelId="{AFC5980B-28DF-4598-947D-64B2BB6B3E32}" srcId="{357A16E8-AC8E-4A36-9E03-0CDFD717C334}" destId="{983D30E3-3E32-48AE-BF8F-8153849E0F87}" srcOrd="2" destOrd="0" parTransId="{DCEBD474-71C1-40B5-AA25-E54F02BCE54E}" sibTransId="{F2658C7C-B9BE-40EB-9352-F4E9F722C2E8}"/>
    <dgm:cxn modelId="{A6EA3FB0-40F7-4D18-83BC-5AEA87554CDF}" srcId="{357A16E8-AC8E-4A36-9E03-0CDFD717C334}" destId="{E9E4846E-8356-497A-AC09-5DDA1D58A306}" srcOrd="3" destOrd="0" parTransId="{C2B5265E-8A1C-4C27-AFB2-A974A7AF5C7C}" sibTransId="{D5009079-12C0-41BB-A9F9-546A8A802639}"/>
    <dgm:cxn modelId="{3303D9A8-D9AA-454D-B8FB-D7D762C44ED9}" srcId="{E39FD77F-BA04-4DFC-B66E-AE22F71D020C}" destId="{357A16E8-AC8E-4A36-9E03-0CDFD717C334}" srcOrd="0" destOrd="0" parTransId="{0E3427B2-0AFF-4FD6-BDC6-8E46145C8084}" sibTransId="{C5087FD6-1123-44DE-A399-77BDAC0D19C2}"/>
    <dgm:cxn modelId="{9576DDDF-CA47-47E7-A377-A25E299B247B}" type="presOf" srcId="{357A16E8-AC8E-4A36-9E03-0CDFD717C334}" destId="{DF6B7D20-9B02-4F36-8AA4-DDBB57406EF9}" srcOrd="0" destOrd="0" presId="urn:microsoft.com/office/officeart/2005/8/layout/matrix1"/>
    <dgm:cxn modelId="{A6D79FDC-1206-449E-8CD7-65A3ACD42982}" type="presOf" srcId="{C3B98E08-E082-43F0-A9D4-649DD97D86D8}" destId="{45111E3F-10F1-4717-ABCE-E1CCB389A9E9}" srcOrd="1" destOrd="0" presId="urn:microsoft.com/office/officeart/2005/8/layout/matrix1"/>
    <dgm:cxn modelId="{948EC582-2B48-4302-BCE7-6F979C6E55D1}" type="presOf" srcId="{983D30E3-3E32-48AE-BF8F-8153849E0F87}" destId="{7E5E9C82-58FA-4ED1-B5D2-84427C36C345}" srcOrd="0" destOrd="0" presId="urn:microsoft.com/office/officeart/2005/8/layout/matrix1"/>
    <dgm:cxn modelId="{A2423A2B-5F96-4703-9356-07452D18F52C}" type="presOf" srcId="{E9E4846E-8356-497A-AC09-5DDA1D58A306}" destId="{8B437170-7959-40C4-B518-97543DFC3BFE}" srcOrd="0" destOrd="0" presId="urn:microsoft.com/office/officeart/2005/8/layout/matrix1"/>
    <dgm:cxn modelId="{135A0443-89F6-4CD7-B04A-1AD091113D00}" srcId="{357A16E8-AC8E-4A36-9E03-0CDFD717C334}" destId="{9CE050B6-B139-4F5E-9356-7EC0DAADD50A}" srcOrd="1" destOrd="0" parTransId="{D99A3F50-5CB6-4861-8ABC-5080B6FEBFBA}" sibTransId="{C991549E-4273-4A76-A166-9934BC3CF1CE}"/>
    <dgm:cxn modelId="{B9500A21-F609-47F6-985B-38ACD85B22C8}" type="presOf" srcId="{C3B98E08-E082-43F0-A9D4-649DD97D86D8}" destId="{CBA305F1-93DF-4495-BC74-FAC29C37CD0A}" srcOrd="0" destOrd="0" presId="urn:microsoft.com/office/officeart/2005/8/layout/matrix1"/>
    <dgm:cxn modelId="{38BDAA3E-B8EF-4295-BC0B-75CB796446A7}" type="presOf" srcId="{9CE050B6-B139-4F5E-9356-7EC0DAADD50A}" destId="{DE854080-9432-47BE-A4F0-E95BA0FA311E}" srcOrd="0" destOrd="0" presId="urn:microsoft.com/office/officeart/2005/8/layout/matrix1"/>
    <dgm:cxn modelId="{76565A2B-24BF-446D-A41E-B10B3DD89FE5}" type="presOf" srcId="{9CE050B6-B139-4F5E-9356-7EC0DAADD50A}" destId="{5E967757-7A60-46CA-AA0D-697DC02122A6}" srcOrd="1" destOrd="0" presId="urn:microsoft.com/office/officeart/2005/8/layout/matrix1"/>
    <dgm:cxn modelId="{FCEDD781-A431-4E42-8085-E35AECC80B05}" type="presOf" srcId="{983D30E3-3E32-48AE-BF8F-8153849E0F87}" destId="{A0C2CB38-BC85-4308-B303-F9925C8E0F70}" srcOrd="1" destOrd="0" presId="urn:microsoft.com/office/officeart/2005/8/layout/matrix1"/>
    <dgm:cxn modelId="{011DA260-B89C-4ABF-B892-9AA6654322FE}" type="presOf" srcId="{E39FD77F-BA04-4DFC-B66E-AE22F71D020C}" destId="{60935A56-1CB4-4393-80A8-80E23F77CADA}" srcOrd="0" destOrd="0" presId="urn:microsoft.com/office/officeart/2005/8/layout/matrix1"/>
    <dgm:cxn modelId="{33239A8C-4239-4751-BB9C-C5A490E32C0C}" type="presParOf" srcId="{60935A56-1CB4-4393-80A8-80E23F77CADA}" destId="{36615750-0488-4A28-AA07-F75D8C325E29}" srcOrd="0" destOrd="0" presId="urn:microsoft.com/office/officeart/2005/8/layout/matrix1"/>
    <dgm:cxn modelId="{2E211795-0D8D-45CE-895D-0BF113556CF4}" type="presParOf" srcId="{36615750-0488-4A28-AA07-F75D8C325E29}" destId="{CBA305F1-93DF-4495-BC74-FAC29C37CD0A}" srcOrd="0" destOrd="0" presId="urn:microsoft.com/office/officeart/2005/8/layout/matrix1"/>
    <dgm:cxn modelId="{2ABB34BB-69D3-4C44-8D1B-624B334709BF}" type="presParOf" srcId="{36615750-0488-4A28-AA07-F75D8C325E29}" destId="{45111E3F-10F1-4717-ABCE-E1CCB389A9E9}" srcOrd="1" destOrd="0" presId="urn:microsoft.com/office/officeart/2005/8/layout/matrix1"/>
    <dgm:cxn modelId="{081AFD1D-6B94-4E36-B0EA-2B46CB45E312}" type="presParOf" srcId="{36615750-0488-4A28-AA07-F75D8C325E29}" destId="{DE854080-9432-47BE-A4F0-E95BA0FA311E}" srcOrd="2" destOrd="0" presId="urn:microsoft.com/office/officeart/2005/8/layout/matrix1"/>
    <dgm:cxn modelId="{96FA0C1A-E297-47B2-AC16-EA4D12297479}" type="presParOf" srcId="{36615750-0488-4A28-AA07-F75D8C325E29}" destId="{5E967757-7A60-46CA-AA0D-697DC02122A6}" srcOrd="3" destOrd="0" presId="urn:microsoft.com/office/officeart/2005/8/layout/matrix1"/>
    <dgm:cxn modelId="{2D73B002-D864-488F-BC0E-D694EA90D904}" type="presParOf" srcId="{36615750-0488-4A28-AA07-F75D8C325E29}" destId="{7E5E9C82-58FA-4ED1-B5D2-84427C36C345}" srcOrd="4" destOrd="0" presId="urn:microsoft.com/office/officeart/2005/8/layout/matrix1"/>
    <dgm:cxn modelId="{2E911DD9-58E2-4E8F-BAC8-64623159B6D5}" type="presParOf" srcId="{36615750-0488-4A28-AA07-F75D8C325E29}" destId="{A0C2CB38-BC85-4308-B303-F9925C8E0F70}" srcOrd="5" destOrd="0" presId="urn:microsoft.com/office/officeart/2005/8/layout/matrix1"/>
    <dgm:cxn modelId="{51671261-7384-48C6-997B-8E86F0C04187}" type="presParOf" srcId="{36615750-0488-4A28-AA07-F75D8C325E29}" destId="{8B437170-7959-40C4-B518-97543DFC3BFE}" srcOrd="6" destOrd="0" presId="urn:microsoft.com/office/officeart/2005/8/layout/matrix1"/>
    <dgm:cxn modelId="{A72EED0E-9D90-4FA8-A46D-53EEF1CA820A}" type="presParOf" srcId="{36615750-0488-4A28-AA07-F75D8C325E29}" destId="{393DD638-7622-4130-B770-E43B2AFA5633}" srcOrd="7" destOrd="0" presId="urn:microsoft.com/office/officeart/2005/8/layout/matrix1"/>
    <dgm:cxn modelId="{6F9508ED-9A48-4311-8864-8F21DFE8A409}" type="presParOf" srcId="{60935A56-1CB4-4393-80A8-80E23F77CADA}" destId="{DF6B7D20-9B02-4F36-8AA4-DDBB57406EF9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7BDF664-443F-405C-A3A6-A6C113AE68FB}" type="doc">
      <dgm:prSet loTypeId="urn:microsoft.com/office/officeart/2005/8/layout/radial5" loCatId="relationship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A1F24E3-6B9B-4808-8829-01C93CD658AD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Перед началом «С.ч.»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D1844018-3626-457A-A72F-0482427B9B44}" type="parTrans" cxnId="{6A10697B-EE42-4712-90A5-CE57341DD426}">
      <dgm:prSet/>
      <dgm:spPr/>
      <dgm:t>
        <a:bodyPr/>
        <a:lstStyle/>
        <a:p>
          <a:endParaRPr lang="ru-RU"/>
        </a:p>
      </dgm:t>
    </dgm:pt>
    <dgm:pt modelId="{B4C9CEFB-B6D3-4C42-A2ED-DEAE02B7550C}" type="sibTrans" cxnId="{6A10697B-EE42-4712-90A5-CE57341DD426}">
      <dgm:prSet/>
      <dgm:spPr/>
      <dgm:t>
        <a:bodyPr/>
        <a:lstStyle/>
        <a:p>
          <a:endParaRPr lang="ru-RU"/>
        </a:p>
      </dgm:t>
    </dgm:pt>
    <dgm:pt modelId="{CDADB6C7-189C-4180-BC8D-0359E650AE80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Дается инструкция </a:t>
          </a:r>
        </a:p>
      </dgm:t>
    </dgm:pt>
    <dgm:pt modelId="{3FA87465-7A87-4390-9B8D-830B8DD39D74}" type="parTrans" cxnId="{43E063AD-77AA-4977-9700-ADE59CD8DD60}">
      <dgm:prSet/>
      <dgm:spPr/>
      <dgm:t>
        <a:bodyPr/>
        <a:lstStyle/>
        <a:p>
          <a:endParaRPr lang="ru-RU"/>
        </a:p>
      </dgm:t>
    </dgm:pt>
    <dgm:pt modelId="{40B06276-1481-4538-984F-F6310D9379D5}" type="sibTrans" cxnId="{43E063AD-77AA-4977-9700-ADE59CD8DD60}">
      <dgm:prSet/>
      <dgm:spPr/>
      <dgm:t>
        <a:bodyPr/>
        <a:lstStyle/>
        <a:p>
          <a:endParaRPr lang="ru-RU"/>
        </a:p>
      </dgm:t>
    </dgm:pt>
    <dgm:pt modelId="{76D3A964-2D19-4E0A-989A-2B7F16E25E48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Обсудить все правила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000" b="1" dirty="0" smtClean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C5A810C-0215-49F4-A4DA-8D1E5A59D62E}" type="parTrans" cxnId="{85DC2EAC-CD84-4BBD-B2A3-8BF529084A18}">
      <dgm:prSet/>
      <dgm:spPr/>
      <dgm:t>
        <a:bodyPr/>
        <a:lstStyle/>
        <a:p>
          <a:endParaRPr lang="ru-RU"/>
        </a:p>
      </dgm:t>
    </dgm:pt>
    <dgm:pt modelId="{BA0BC9FE-CB3F-4424-969B-7146F1D5C35E}" type="sibTrans" cxnId="{85DC2EAC-CD84-4BBD-B2A3-8BF529084A18}">
      <dgm:prSet/>
      <dgm:spPr/>
      <dgm:t>
        <a:bodyPr/>
        <a:lstStyle/>
        <a:p>
          <a:endParaRPr lang="ru-RU"/>
        </a:p>
      </dgm:t>
    </dgm:pt>
    <dgm:pt modelId="{524FF0A7-4BAA-4FDC-BEF0-3C2B9F6C5784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Ведется </a:t>
          </a:r>
          <a:r>
            <a:rPr lang="ru-RU" sz="2000" b="1" dirty="0" err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план-карта</a:t>
          </a:r>
          <a:r>
            <a: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>
          <a:endParaRPr lang="ru-RU" sz="1800" b="1" dirty="0">
            <a:solidFill>
              <a:schemeClr val="bg1"/>
            </a:solidFill>
          </a:endParaRPr>
        </a:p>
      </dgm:t>
    </dgm:pt>
    <dgm:pt modelId="{EC225597-8E8D-44E2-96F9-E0F8D3C4108E}" type="parTrans" cxnId="{7850854D-B9E2-4982-A717-82C9A3847C15}">
      <dgm:prSet/>
      <dgm:spPr/>
      <dgm:t>
        <a:bodyPr/>
        <a:lstStyle/>
        <a:p>
          <a:endParaRPr lang="ru-RU"/>
        </a:p>
      </dgm:t>
    </dgm:pt>
    <dgm:pt modelId="{A2216C45-9DDE-46FE-A26F-E87C65B0AFFD}" type="sibTrans" cxnId="{7850854D-B9E2-4982-A717-82C9A3847C15}">
      <dgm:prSet/>
      <dgm:spPr/>
      <dgm:t>
        <a:bodyPr/>
        <a:lstStyle/>
        <a:p>
          <a:endParaRPr lang="ru-RU"/>
        </a:p>
      </dgm:t>
    </dgm:pt>
    <dgm:pt modelId="{E0B8FC5B-2CB9-4113-8DC6-7B1D2308C05A}">
      <dgm:prSet phldrT="[Текст]"/>
      <dgm:spPr/>
      <dgm:t>
        <a:bodyPr/>
        <a:lstStyle/>
        <a:p>
          <a:endParaRPr lang="ru-RU" dirty="0"/>
        </a:p>
      </dgm:t>
    </dgm:pt>
    <dgm:pt modelId="{487F06B8-D1F8-404E-B81E-AE0EE9B95D6E}" type="parTrans" cxnId="{F716582B-9BB9-4F18-B1D9-AD62D510A956}">
      <dgm:prSet/>
      <dgm:spPr/>
      <dgm:t>
        <a:bodyPr/>
        <a:lstStyle/>
        <a:p>
          <a:endParaRPr lang="ru-RU"/>
        </a:p>
      </dgm:t>
    </dgm:pt>
    <dgm:pt modelId="{3CE94365-7172-469C-8909-628D6FBD955F}" type="sibTrans" cxnId="{F716582B-9BB9-4F18-B1D9-AD62D510A956}">
      <dgm:prSet/>
      <dgm:spPr/>
      <dgm:t>
        <a:bodyPr/>
        <a:lstStyle/>
        <a:p>
          <a:endParaRPr lang="ru-RU"/>
        </a:p>
      </dgm:t>
    </dgm:pt>
    <dgm:pt modelId="{3A222FFC-66A0-4A1B-86E8-4D1DBE1E4EAE}" type="pres">
      <dgm:prSet presAssocID="{77BDF664-443F-405C-A3A6-A6C113AE68F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9F3787-61F2-411A-BDD4-878D0BE711EB}" type="pres">
      <dgm:prSet presAssocID="{6A1F24E3-6B9B-4808-8829-01C93CD658AD}" presName="centerShape" presStyleLbl="node0" presStyleIdx="0" presStyleCnt="1" custScaleX="112052" custScaleY="111157"/>
      <dgm:spPr/>
      <dgm:t>
        <a:bodyPr/>
        <a:lstStyle/>
        <a:p>
          <a:endParaRPr lang="ru-RU"/>
        </a:p>
      </dgm:t>
    </dgm:pt>
    <dgm:pt modelId="{4F5D9979-1F05-491C-A76E-E64E737208FE}" type="pres">
      <dgm:prSet presAssocID="{3FA87465-7A87-4390-9B8D-830B8DD39D74}" presName="parTrans" presStyleLbl="sibTrans2D1" presStyleIdx="0" presStyleCnt="3"/>
      <dgm:spPr/>
      <dgm:t>
        <a:bodyPr/>
        <a:lstStyle/>
        <a:p>
          <a:endParaRPr lang="ru-RU"/>
        </a:p>
      </dgm:t>
    </dgm:pt>
    <dgm:pt modelId="{D5D3A50E-1413-410E-AFC0-7DF26BDE6C4A}" type="pres">
      <dgm:prSet presAssocID="{3FA87465-7A87-4390-9B8D-830B8DD39D74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EB23D2FA-9AB7-4456-8470-6651532D9213}" type="pres">
      <dgm:prSet presAssocID="{CDADB6C7-189C-4180-BC8D-0359E650AE80}" presName="node" presStyleLbl="node1" presStyleIdx="0" presStyleCnt="3" custScaleX="123851" custScaleY="1097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905EB9-1C98-458D-9D45-A9E3FACA8AB1}" type="pres">
      <dgm:prSet presAssocID="{7C5A810C-0215-49F4-A4DA-8D1E5A59D62E}" presName="parTrans" presStyleLbl="sibTrans2D1" presStyleIdx="1" presStyleCnt="3"/>
      <dgm:spPr/>
      <dgm:t>
        <a:bodyPr/>
        <a:lstStyle/>
        <a:p>
          <a:endParaRPr lang="ru-RU"/>
        </a:p>
      </dgm:t>
    </dgm:pt>
    <dgm:pt modelId="{6D177FCF-4A03-40BB-956C-1E247EBECAFE}" type="pres">
      <dgm:prSet presAssocID="{7C5A810C-0215-49F4-A4DA-8D1E5A59D62E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46FBFD07-448C-40AA-BDC7-521A9856E37B}" type="pres">
      <dgm:prSet presAssocID="{76D3A964-2D19-4E0A-989A-2B7F16E25E48}" presName="node" presStyleLbl="node1" presStyleIdx="1" presStyleCnt="3" custScaleX="107844" custScaleY="1040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72BC62-0467-473E-BC5B-C6090D73E188}" type="pres">
      <dgm:prSet presAssocID="{EC225597-8E8D-44E2-96F9-E0F8D3C4108E}" presName="parTrans" presStyleLbl="sibTrans2D1" presStyleIdx="2" presStyleCnt="3"/>
      <dgm:spPr/>
      <dgm:t>
        <a:bodyPr/>
        <a:lstStyle/>
        <a:p>
          <a:endParaRPr lang="ru-RU"/>
        </a:p>
      </dgm:t>
    </dgm:pt>
    <dgm:pt modelId="{FC840504-B9C8-43A9-87F8-B6C24C571F23}" type="pres">
      <dgm:prSet presAssocID="{EC225597-8E8D-44E2-96F9-E0F8D3C4108E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35E1F37D-E558-413B-A2F2-1312406B5297}" type="pres">
      <dgm:prSet presAssocID="{524FF0A7-4BAA-4FDC-BEF0-3C2B9F6C5784}" presName="node" presStyleLbl="node1" presStyleIdx="2" presStyleCnt="3" custScaleX="1123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FD675C-1A4D-484D-9D0E-8884C5E03DCF}" type="presOf" srcId="{77BDF664-443F-405C-A3A6-A6C113AE68FB}" destId="{3A222FFC-66A0-4A1B-86E8-4D1DBE1E4EAE}" srcOrd="0" destOrd="0" presId="urn:microsoft.com/office/officeart/2005/8/layout/radial5"/>
    <dgm:cxn modelId="{6A10697B-EE42-4712-90A5-CE57341DD426}" srcId="{77BDF664-443F-405C-A3A6-A6C113AE68FB}" destId="{6A1F24E3-6B9B-4808-8829-01C93CD658AD}" srcOrd="0" destOrd="0" parTransId="{D1844018-3626-457A-A72F-0482427B9B44}" sibTransId="{B4C9CEFB-B6D3-4C42-A2ED-DEAE02B7550C}"/>
    <dgm:cxn modelId="{7B58800E-800D-414B-BAC1-9B24EF5BCEC0}" type="presOf" srcId="{76D3A964-2D19-4E0A-989A-2B7F16E25E48}" destId="{46FBFD07-448C-40AA-BDC7-521A9856E37B}" srcOrd="0" destOrd="0" presId="urn:microsoft.com/office/officeart/2005/8/layout/radial5"/>
    <dgm:cxn modelId="{7850854D-B9E2-4982-A717-82C9A3847C15}" srcId="{6A1F24E3-6B9B-4808-8829-01C93CD658AD}" destId="{524FF0A7-4BAA-4FDC-BEF0-3C2B9F6C5784}" srcOrd="2" destOrd="0" parTransId="{EC225597-8E8D-44E2-96F9-E0F8D3C4108E}" sibTransId="{A2216C45-9DDE-46FE-A26F-E87C65B0AFFD}"/>
    <dgm:cxn modelId="{B1D86D22-946E-4C61-86C7-D9FBA8D9B14B}" type="presOf" srcId="{3FA87465-7A87-4390-9B8D-830B8DD39D74}" destId="{4F5D9979-1F05-491C-A76E-E64E737208FE}" srcOrd="0" destOrd="0" presId="urn:microsoft.com/office/officeart/2005/8/layout/radial5"/>
    <dgm:cxn modelId="{B191A686-9B4E-4CB5-9F6E-E9432505BF07}" type="presOf" srcId="{EC225597-8E8D-44E2-96F9-E0F8D3C4108E}" destId="{FC840504-B9C8-43A9-87F8-B6C24C571F23}" srcOrd="1" destOrd="0" presId="urn:microsoft.com/office/officeart/2005/8/layout/radial5"/>
    <dgm:cxn modelId="{0FBA749A-4AD0-4D6C-AE3C-5EF1EDACD4F7}" type="presOf" srcId="{CDADB6C7-189C-4180-BC8D-0359E650AE80}" destId="{EB23D2FA-9AB7-4456-8470-6651532D9213}" srcOrd="0" destOrd="0" presId="urn:microsoft.com/office/officeart/2005/8/layout/radial5"/>
    <dgm:cxn modelId="{F716582B-9BB9-4F18-B1D9-AD62D510A956}" srcId="{77BDF664-443F-405C-A3A6-A6C113AE68FB}" destId="{E0B8FC5B-2CB9-4113-8DC6-7B1D2308C05A}" srcOrd="1" destOrd="0" parTransId="{487F06B8-D1F8-404E-B81E-AE0EE9B95D6E}" sibTransId="{3CE94365-7172-469C-8909-628D6FBD955F}"/>
    <dgm:cxn modelId="{188015F2-F459-4CB8-B4D2-B293113BC7BC}" type="presOf" srcId="{7C5A810C-0215-49F4-A4DA-8D1E5A59D62E}" destId="{6D177FCF-4A03-40BB-956C-1E247EBECAFE}" srcOrd="1" destOrd="0" presId="urn:microsoft.com/office/officeart/2005/8/layout/radial5"/>
    <dgm:cxn modelId="{73DC4136-82A4-4889-8405-30DA401C3348}" type="presOf" srcId="{EC225597-8E8D-44E2-96F9-E0F8D3C4108E}" destId="{B072BC62-0467-473E-BC5B-C6090D73E188}" srcOrd="0" destOrd="0" presId="urn:microsoft.com/office/officeart/2005/8/layout/radial5"/>
    <dgm:cxn modelId="{7ECC0A43-4375-4753-BADA-BC39AC1C9AA3}" type="presOf" srcId="{3FA87465-7A87-4390-9B8D-830B8DD39D74}" destId="{D5D3A50E-1413-410E-AFC0-7DF26BDE6C4A}" srcOrd="1" destOrd="0" presId="urn:microsoft.com/office/officeart/2005/8/layout/radial5"/>
    <dgm:cxn modelId="{43E063AD-77AA-4977-9700-ADE59CD8DD60}" srcId="{6A1F24E3-6B9B-4808-8829-01C93CD658AD}" destId="{CDADB6C7-189C-4180-BC8D-0359E650AE80}" srcOrd="0" destOrd="0" parTransId="{3FA87465-7A87-4390-9B8D-830B8DD39D74}" sibTransId="{40B06276-1481-4538-984F-F6310D9379D5}"/>
    <dgm:cxn modelId="{5B2043A3-8C91-4FA2-9FB8-32DB56ED1965}" type="presOf" srcId="{7C5A810C-0215-49F4-A4DA-8D1E5A59D62E}" destId="{2B905EB9-1C98-458D-9D45-A9E3FACA8AB1}" srcOrd="0" destOrd="0" presId="urn:microsoft.com/office/officeart/2005/8/layout/radial5"/>
    <dgm:cxn modelId="{85DC2EAC-CD84-4BBD-B2A3-8BF529084A18}" srcId="{6A1F24E3-6B9B-4808-8829-01C93CD658AD}" destId="{76D3A964-2D19-4E0A-989A-2B7F16E25E48}" srcOrd="1" destOrd="0" parTransId="{7C5A810C-0215-49F4-A4DA-8D1E5A59D62E}" sibTransId="{BA0BC9FE-CB3F-4424-969B-7146F1D5C35E}"/>
    <dgm:cxn modelId="{597C3F11-DA81-49E6-8991-F45FC3B6A913}" type="presOf" srcId="{6A1F24E3-6B9B-4808-8829-01C93CD658AD}" destId="{849F3787-61F2-411A-BDD4-878D0BE711EB}" srcOrd="0" destOrd="0" presId="urn:microsoft.com/office/officeart/2005/8/layout/radial5"/>
    <dgm:cxn modelId="{719C4517-6409-4AD3-A3D5-4D95323C6E84}" type="presOf" srcId="{524FF0A7-4BAA-4FDC-BEF0-3C2B9F6C5784}" destId="{35E1F37D-E558-413B-A2F2-1312406B5297}" srcOrd="0" destOrd="0" presId="urn:microsoft.com/office/officeart/2005/8/layout/radial5"/>
    <dgm:cxn modelId="{72BB0123-766C-46A3-B424-FA49D1DAC0D3}" type="presParOf" srcId="{3A222FFC-66A0-4A1B-86E8-4D1DBE1E4EAE}" destId="{849F3787-61F2-411A-BDD4-878D0BE711EB}" srcOrd="0" destOrd="0" presId="urn:microsoft.com/office/officeart/2005/8/layout/radial5"/>
    <dgm:cxn modelId="{C79F49E2-8451-4A58-A61D-1AC9FCD38A5F}" type="presParOf" srcId="{3A222FFC-66A0-4A1B-86E8-4D1DBE1E4EAE}" destId="{4F5D9979-1F05-491C-A76E-E64E737208FE}" srcOrd="1" destOrd="0" presId="urn:microsoft.com/office/officeart/2005/8/layout/radial5"/>
    <dgm:cxn modelId="{04FC706D-BF3A-49B1-9BB4-918AE78605B1}" type="presParOf" srcId="{4F5D9979-1F05-491C-A76E-E64E737208FE}" destId="{D5D3A50E-1413-410E-AFC0-7DF26BDE6C4A}" srcOrd="0" destOrd="0" presId="urn:microsoft.com/office/officeart/2005/8/layout/radial5"/>
    <dgm:cxn modelId="{5DAB719A-B356-4C17-9E24-CDEB79717539}" type="presParOf" srcId="{3A222FFC-66A0-4A1B-86E8-4D1DBE1E4EAE}" destId="{EB23D2FA-9AB7-4456-8470-6651532D9213}" srcOrd="2" destOrd="0" presId="urn:microsoft.com/office/officeart/2005/8/layout/radial5"/>
    <dgm:cxn modelId="{657BDFFC-3540-44E0-9C11-3089C9B9235B}" type="presParOf" srcId="{3A222FFC-66A0-4A1B-86E8-4D1DBE1E4EAE}" destId="{2B905EB9-1C98-458D-9D45-A9E3FACA8AB1}" srcOrd="3" destOrd="0" presId="urn:microsoft.com/office/officeart/2005/8/layout/radial5"/>
    <dgm:cxn modelId="{7F678E7A-9C30-4995-B3FA-A43D76F7D146}" type="presParOf" srcId="{2B905EB9-1C98-458D-9D45-A9E3FACA8AB1}" destId="{6D177FCF-4A03-40BB-956C-1E247EBECAFE}" srcOrd="0" destOrd="0" presId="urn:microsoft.com/office/officeart/2005/8/layout/radial5"/>
    <dgm:cxn modelId="{308AF913-32CC-41F1-BB10-AFC162B85CA9}" type="presParOf" srcId="{3A222FFC-66A0-4A1B-86E8-4D1DBE1E4EAE}" destId="{46FBFD07-448C-40AA-BDC7-521A9856E37B}" srcOrd="4" destOrd="0" presId="urn:microsoft.com/office/officeart/2005/8/layout/radial5"/>
    <dgm:cxn modelId="{6C14CDB5-92F5-4CDB-9B8A-4BA6549C8CEE}" type="presParOf" srcId="{3A222FFC-66A0-4A1B-86E8-4D1DBE1E4EAE}" destId="{B072BC62-0467-473E-BC5B-C6090D73E188}" srcOrd="5" destOrd="0" presId="urn:microsoft.com/office/officeart/2005/8/layout/radial5"/>
    <dgm:cxn modelId="{2231D3D5-1C64-4A71-A6B6-380D6943EB81}" type="presParOf" srcId="{B072BC62-0467-473E-BC5B-C6090D73E188}" destId="{FC840504-B9C8-43A9-87F8-B6C24C571F23}" srcOrd="0" destOrd="0" presId="urn:microsoft.com/office/officeart/2005/8/layout/radial5"/>
    <dgm:cxn modelId="{318C8B85-BEDC-4119-9E26-5AC682EE419D}" type="presParOf" srcId="{3A222FFC-66A0-4A1B-86E8-4D1DBE1E4EAE}" destId="{35E1F37D-E558-413B-A2F2-1312406B5297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C278614-B3ED-49AD-85AC-715139D2F1B8}" type="doc">
      <dgm:prSet loTypeId="urn:microsoft.com/office/officeart/2005/8/layout/vProcess5" loCatId="process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67F7762-1B98-4CA3-84E4-98EF6C5399A4}">
      <dgm:prSet phldrT="[Текст]" custT="1"/>
      <dgm:spPr/>
      <dgm:t>
        <a:bodyPr/>
        <a:lstStyle/>
        <a:p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Ребенок сам делает сумочку 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FD8F0835-5287-4EC4-99E9-C5E7720236B9}" type="parTrans" cxnId="{3C3BA697-9E4F-47D3-85A4-34D71F381B47}">
      <dgm:prSet/>
      <dgm:spPr/>
      <dgm:t>
        <a:bodyPr/>
        <a:lstStyle/>
        <a:p>
          <a:endParaRPr lang="ru-RU"/>
        </a:p>
      </dgm:t>
    </dgm:pt>
    <dgm:pt modelId="{87C19ADB-3C97-46BB-878E-99F677E89378}" type="sibTrans" cxnId="{3C3BA697-9E4F-47D3-85A4-34D71F381B47}">
      <dgm:prSet/>
      <dgm:spPr/>
      <dgm:t>
        <a:bodyPr/>
        <a:lstStyle/>
        <a:p>
          <a:endParaRPr lang="ru-RU"/>
        </a:p>
      </dgm:t>
    </dgm:pt>
    <dgm:pt modelId="{A3FF0EC7-6C01-4A86-9714-830462E5AF27}">
      <dgm:prSet phldrT="[Текст]" custT="1"/>
      <dgm:spPr/>
      <dgm:t>
        <a:bodyPr/>
        <a:lstStyle/>
        <a:p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Выдается три красных кружка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B1B65074-F1F2-4E3B-B673-D4145BAC8E50}" type="parTrans" cxnId="{95C78422-81A8-4710-9A6A-DD391DFCCAD9}">
      <dgm:prSet/>
      <dgm:spPr/>
      <dgm:t>
        <a:bodyPr/>
        <a:lstStyle/>
        <a:p>
          <a:endParaRPr lang="ru-RU"/>
        </a:p>
      </dgm:t>
    </dgm:pt>
    <dgm:pt modelId="{70058ECF-9A89-48AA-A4C0-4B466C207E3B}" type="sibTrans" cxnId="{95C78422-81A8-4710-9A6A-DD391DFCCAD9}">
      <dgm:prSet/>
      <dgm:spPr/>
      <dgm:t>
        <a:bodyPr/>
        <a:lstStyle/>
        <a:p>
          <a:endParaRPr lang="ru-RU"/>
        </a:p>
      </dgm:t>
    </dgm:pt>
    <dgm:pt modelId="{A7711789-FAAC-4768-8EF1-1E6BD519A510}">
      <dgm:prSet phldrT="[Текст]" custT="1"/>
      <dgm:spPr/>
      <dgm:t>
        <a:bodyPr/>
        <a:lstStyle/>
        <a:p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На рефлексии ребенок выкладывает кружки, при нехватке кружков рассказывает, кто и за что у него забрал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9749DECE-97B6-47EE-A9D1-36F544119651}" type="parTrans" cxnId="{775461F8-4271-4281-8DAB-1E732CA9922A}">
      <dgm:prSet/>
      <dgm:spPr/>
      <dgm:t>
        <a:bodyPr/>
        <a:lstStyle/>
        <a:p>
          <a:endParaRPr lang="ru-RU"/>
        </a:p>
      </dgm:t>
    </dgm:pt>
    <dgm:pt modelId="{FF97E1B4-C94B-4A8D-9F8E-14FE809019AB}" type="sibTrans" cxnId="{775461F8-4271-4281-8DAB-1E732CA9922A}">
      <dgm:prSet/>
      <dgm:spPr/>
      <dgm:t>
        <a:bodyPr/>
        <a:lstStyle/>
        <a:p>
          <a:endParaRPr lang="ru-RU"/>
        </a:p>
      </dgm:t>
    </dgm:pt>
    <dgm:pt modelId="{2E118DDA-BA9D-4122-BEA0-237D46DAF2AD}" type="pres">
      <dgm:prSet presAssocID="{3C278614-B3ED-49AD-85AC-715139D2F1B8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8FE4CE-0F9F-4DE7-AF3F-33A11C3F72C5}" type="pres">
      <dgm:prSet presAssocID="{3C278614-B3ED-49AD-85AC-715139D2F1B8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17CC63D6-CB2E-47D3-AA1B-C35596F18AA7}" type="pres">
      <dgm:prSet presAssocID="{3C278614-B3ED-49AD-85AC-715139D2F1B8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C17DAD-EC9B-49D7-874F-98F24A36DD48}" type="pres">
      <dgm:prSet presAssocID="{3C278614-B3ED-49AD-85AC-715139D2F1B8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2F0565-477D-4EDD-848E-51A8C173EC26}" type="pres">
      <dgm:prSet presAssocID="{3C278614-B3ED-49AD-85AC-715139D2F1B8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6E4D82-B6BF-4931-B14A-BC460AABB7EC}" type="pres">
      <dgm:prSet presAssocID="{3C278614-B3ED-49AD-85AC-715139D2F1B8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94334E-36AE-4F7E-B475-9C3AA0CF0EC7}" type="pres">
      <dgm:prSet presAssocID="{3C278614-B3ED-49AD-85AC-715139D2F1B8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D0CDD5-0234-40EA-A901-C9B4575514E6}" type="pres">
      <dgm:prSet presAssocID="{3C278614-B3ED-49AD-85AC-715139D2F1B8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84C8E5-04EF-471E-BD36-7B88821C0436}" type="pres">
      <dgm:prSet presAssocID="{3C278614-B3ED-49AD-85AC-715139D2F1B8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B0D90A-CCB3-4822-A995-8704197BB5E6}" type="pres">
      <dgm:prSet presAssocID="{3C278614-B3ED-49AD-85AC-715139D2F1B8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7B79BF-D12A-41D4-B517-13FBAC5B586C}" type="presOf" srcId="{3C278614-B3ED-49AD-85AC-715139D2F1B8}" destId="{2E118DDA-BA9D-4122-BEA0-237D46DAF2AD}" srcOrd="0" destOrd="0" presId="urn:microsoft.com/office/officeart/2005/8/layout/vProcess5"/>
    <dgm:cxn modelId="{775461F8-4271-4281-8DAB-1E732CA9922A}" srcId="{3C278614-B3ED-49AD-85AC-715139D2F1B8}" destId="{A7711789-FAAC-4768-8EF1-1E6BD519A510}" srcOrd="2" destOrd="0" parTransId="{9749DECE-97B6-47EE-A9D1-36F544119651}" sibTransId="{FF97E1B4-C94B-4A8D-9F8E-14FE809019AB}"/>
    <dgm:cxn modelId="{C9CB5A44-71FD-4333-A6AE-3F5BC9C50A5F}" type="presOf" srcId="{87C19ADB-3C97-46BB-878E-99F677E89378}" destId="{0A6E4D82-B6BF-4931-B14A-BC460AABB7EC}" srcOrd="0" destOrd="0" presId="urn:microsoft.com/office/officeart/2005/8/layout/vProcess5"/>
    <dgm:cxn modelId="{583A2451-3497-46C5-9272-9F9770A2D1DF}" type="presOf" srcId="{467F7762-1B98-4CA3-84E4-98EF6C5399A4}" destId="{27D0CDD5-0234-40EA-A901-C9B4575514E6}" srcOrd="1" destOrd="0" presId="urn:microsoft.com/office/officeart/2005/8/layout/vProcess5"/>
    <dgm:cxn modelId="{8E3F424C-578A-4877-8C53-095904E3FBE2}" type="presOf" srcId="{467F7762-1B98-4CA3-84E4-98EF6C5399A4}" destId="{17CC63D6-CB2E-47D3-AA1B-C35596F18AA7}" srcOrd="0" destOrd="0" presId="urn:microsoft.com/office/officeart/2005/8/layout/vProcess5"/>
    <dgm:cxn modelId="{36CE966D-C4A2-4F70-80EE-8E8CCBD49B90}" type="presOf" srcId="{A7711789-FAAC-4768-8EF1-1E6BD519A510}" destId="{5BB0D90A-CCB3-4822-A995-8704197BB5E6}" srcOrd="1" destOrd="0" presId="urn:microsoft.com/office/officeart/2005/8/layout/vProcess5"/>
    <dgm:cxn modelId="{7B9924C1-45B5-4A66-B795-E894101946B6}" type="presOf" srcId="{70058ECF-9A89-48AA-A4C0-4B466C207E3B}" destId="{6C94334E-36AE-4F7E-B475-9C3AA0CF0EC7}" srcOrd="0" destOrd="0" presId="urn:microsoft.com/office/officeart/2005/8/layout/vProcess5"/>
    <dgm:cxn modelId="{95C78422-81A8-4710-9A6A-DD391DFCCAD9}" srcId="{3C278614-B3ED-49AD-85AC-715139D2F1B8}" destId="{A3FF0EC7-6C01-4A86-9714-830462E5AF27}" srcOrd="1" destOrd="0" parTransId="{B1B65074-F1F2-4E3B-B673-D4145BAC8E50}" sibTransId="{70058ECF-9A89-48AA-A4C0-4B466C207E3B}"/>
    <dgm:cxn modelId="{9A989137-4C79-40AF-892E-6A93120026D3}" type="presOf" srcId="{A7711789-FAAC-4768-8EF1-1E6BD519A510}" destId="{1F2F0565-477D-4EDD-848E-51A8C173EC26}" srcOrd="0" destOrd="0" presId="urn:microsoft.com/office/officeart/2005/8/layout/vProcess5"/>
    <dgm:cxn modelId="{3C3BA697-9E4F-47D3-85A4-34D71F381B47}" srcId="{3C278614-B3ED-49AD-85AC-715139D2F1B8}" destId="{467F7762-1B98-4CA3-84E4-98EF6C5399A4}" srcOrd="0" destOrd="0" parTransId="{FD8F0835-5287-4EC4-99E9-C5E7720236B9}" sibTransId="{87C19ADB-3C97-46BB-878E-99F677E89378}"/>
    <dgm:cxn modelId="{B5C4A3ED-F8DF-4CC6-A655-C95080BB0CBA}" type="presOf" srcId="{A3FF0EC7-6C01-4A86-9714-830462E5AF27}" destId="{7684C8E5-04EF-471E-BD36-7B88821C0436}" srcOrd="1" destOrd="0" presId="urn:microsoft.com/office/officeart/2005/8/layout/vProcess5"/>
    <dgm:cxn modelId="{66DB2C6B-D5B6-45FB-A4B7-C2DBB879971E}" type="presOf" srcId="{A3FF0EC7-6C01-4A86-9714-830462E5AF27}" destId="{7DC17DAD-EC9B-49D7-874F-98F24A36DD48}" srcOrd="0" destOrd="0" presId="urn:microsoft.com/office/officeart/2005/8/layout/vProcess5"/>
    <dgm:cxn modelId="{794C4ADA-7BC8-42D9-B23A-C2EF0C4F70E0}" type="presParOf" srcId="{2E118DDA-BA9D-4122-BEA0-237D46DAF2AD}" destId="{388FE4CE-0F9F-4DE7-AF3F-33A11C3F72C5}" srcOrd="0" destOrd="0" presId="urn:microsoft.com/office/officeart/2005/8/layout/vProcess5"/>
    <dgm:cxn modelId="{B87D4337-B455-4D30-90DB-903ED61C60A7}" type="presParOf" srcId="{2E118DDA-BA9D-4122-BEA0-237D46DAF2AD}" destId="{17CC63D6-CB2E-47D3-AA1B-C35596F18AA7}" srcOrd="1" destOrd="0" presId="urn:microsoft.com/office/officeart/2005/8/layout/vProcess5"/>
    <dgm:cxn modelId="{B2A77C5C-8E8E-4DE5-AB0B-9573BFD9C020}" type="presParOf" srcId="{2E118DDA-BA9D-4122-BEA0-237D46DAF2AD}" destId="{7DC17DAD-EC9B-49D7-874F-98F24A36DD48}" srcOrd="2" destOrd="0" presId="urn:microsoft.com/office/officeart/2005/8/layout/vProcess5"/>
    <dgm:cxn modelId="{EAEC982B-CA2E-44C4-8728-E55821990215}" type="presParOf" srcId="{2E118DDA-BA9D-4122-BEA0-237D46DAF2AD}" destId="{1F2F0565-477D-4EDD-848E-51A8C173EC26}" srcOrd="3" destOrd="0" presId="urn:microsoft.com/office/officeart/2005/8/layout/vProcess5"/>
    <dgm:cxn modelId="{0F989872-BBB0-42D3-A1A8-31CE0CC7EA05}" type="presParOf" srcId="{2E118DDA-BA9D-4122-BEA0-237D46DAF2AD}" destId="{0A6E4D82-B6BF-4931-B14A-BC460AABB7EC}" srcOrd="4" destOrd="0" presId="urn:microsoft.com/office/officeart/2005/8/layout/vProcess5"/>
    <dgm:cxn modelId="{99A2E99B-842B-4B82-940C-BD297F5BCAAA}" type="presParOf" srcId="{2E118DDA-BA9D-4122-BEA0-237D46DAF2AD}" destId="{6C94334E-36AE-4F7E-B475-9C3AA0CF0EC7}" srcOrd="5" destOrd="0" presId="urn:microsoft.com/office/officeart/2005/8/layout/vProcess5"/>
    <dgm:cxn modelId="{FEFF99E6-929D-4ECC-AE4D-F05C882AF286}" type="presParOf" srcId="{2E118DDA-BA9D-4122-BEA0-237D46DAF2AD}" destId="{27D0CDD5-0234-40EA-A901-C9B4575514E6}" srcOrd="6" destOrd="0" presId="urn:microsoft.com/office/officeart/2005/8/layout/vProcess5"/>
    <dgm:cxn modelId="{3E773BA7-5DDC-48A3-98F4-146B55EC615F}" type="presParOf" srcId="{2E118DDA-BA9D-4122-BEA0-237D46DAF2AD}" destId="{7684C8E5-04EF-471E-BD36-7B88821C0436}" srcOrd="7" destOrd="0" presId="urn:microsoft.com/office/officeart/2005/8/layout/vProcess5"/>
    <dgm:cxn modelId="{362C7A07-3888-47B3-BA9C-3060205C0622}" type="presParOf" srcId="{2E118DDA-BA9D-4122-BEA0-237D46DAF2AD}" destId="{5BB0D90A-CCB3-4822-A995-8704197BB5E6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5523309-AE75-462E-914A-83A75E3DFEC6}">
      <dsp:nvSpPr>
        <dsp:cNvPr id="0" name=""/>
        <dsp:cNvSpPr/>
      </dsp:nvSpPr>
      <dsp:spPr>
        <a:xfrm>
          <a:off x="1748436" y="2496"/>
          <a:ext cx="5107575" cy="12768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latin typeface="Times New Roman" pitchFamily="18" charset="0"/>
              <a:cs typeface="Times New Roman" pitchFamily="18" charset="0"/>
            </a:rPr>
            <a:t>Произвольность </a:t>
          </a: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умение ребёнка соподчинять мотивы своего поведения и деятельности  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48436" y="2496"/>
        <a:ext cx="5107575" cy="1276893"/>
      </dsp:txXfrm>
    </dsp:sp>
    <dsp:sp modelId="{0AC36044-2BA9-45DB-B311-B4D0A4F642C4}">
      <dsp:nvSpPr>
        <dsp:cNvPr id="0" name=""/>
        <dsp:cNvSpPr/>
      </dsp:nvSpPr>
      <dsp:spPr>
        <a:xfrm rot="5400000">
          <a:off x="4062806" y="1311312"/>
          <a:ext cx="478835" cy="57460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5400000">
        <a:off x="4062806" y="1311312"/>
        <a:ext cx="478835" cy="574602"/>
      </dsp:txXfrm>
    </dsp:sp>
    <dsp:sp modelId="{C054C546-B4E6-43E5-A66A-E4E0AF6F2939}">
      <dsp:nvSpPr>
        <dsp:cNvPr id="0" name=""/>
        <dsp:cNvSpPr/>
      </dsp:nvSpPr>
      <dsp:spPr>
        <a:xfrm>
          <a:off x="1748436" y="1917837"/>
          <a:ext cx="5107575" cy="12768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latin typeface="Times New Roman" pitchFamily="18" charset="0"/>
              <a:cs typeface="Times New Roman" pitchFamily="18" charset="0"/>
            </a:rPr>
            <a:t>Рефлексия</a:t>
          </a: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 умение субъекта выделять, анализировать и соотносить с предметной ситуацией свои собственные способы деятельности.</a:t>
          </a:r>
          <a:r>
            <a:rPr lang="ru-RU" sz="2000" b="1" i="1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48436" y="1917837"/>
        <a:ext cx="5107575" cy="1276893"/>
      </dsp:txXfrm>
    </dsp:sp>
    <dsp:sp modelId="{ED30AFFB-BE20-406D-9F9C-3F8AF2831632}">
      <dsp:nvSpPr>
        <dsp:cNvPr id="0" name=""/>
        <dsp:cNvSpPr/>
      </dsp:nvSpPr>
      <dsp:spPr>
        <a:xfrm rot="5400000">
          <a:off x="4062806" y="3226653"/>
          <a:ext cx="478835" cy="57460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5400000">
        <a:off x="4062806" y="3226653"/>
        <a:ext cx="478835" cy="574602"/>
      </dsp:txXfrm>
    </dsp:sp>
    <dsp:sp modelId="{1F2366FA-8615-4354-898F-66D6117ADD7C}">
      <dsp:nvSpPr>
        <dsp:cNvPr id="0" name=""/>
        <dsp:cNvSpPr/>
      </dsp:nvSpPr>
      <dsp:spPr>
        <a:xfrm>
          <a:off x="1748436" y="3833177"/>
          <a:ext cx="5107575" cy="12768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Саморегуляция</a:t>
          </a:r>
          <a:r>
            <a:rPr lang="ru-RU" sz="2000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- </a:t>
          </a:r>
          <a:r>
            <a:rPr lang="ru-RU" sz="2000" kern="1200" smtClean="0">
              <a:latin typeface="Times New Roman" pitchFamily="18" charset="0"/>
              <a:cs typeface="Times New Roman" pitchFamily="18" charset="0"/>
            </a:rPr>
            <a:t>это процесс управления человеком собственными психологическими и физиологическими состояниями и поступками.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48436" y="3833177"/>
        <a:ext cx="5107575" cy="127689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0F6B1EC-318B-4C1E-9CC8-BACF602796D8}">
      <dsp:nvSpPr>
        <dsp:cNvPr id="0" name=""/>
        <dsp:cNvSpPr/>
      </dsp:nvSpPr>
      <dsp:spPr>
        <a:xfrm>
          <a:off x="1330894" y="196637"/>
          <a:ext cx="3902501" cy="1355287"/>
        </a:xfrm>
        <a:prstGeom prst="ellipse">
          <a:avLst/>
        </a:prstGeom>
        <a:solidFill>
          <a:schemeClr val="accent5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1AF65F-840B-4F7C-8858-5F198A2C8ACB}">
      <dsp:nvSpPr>
        <dsp:cNvPr id="0" name=""/>
        <dsp:cNvSpPr/>
      </dsp:nvSpPr>
      <dsp:spPr>
        <a:xfrm>
          <a:off x="2910046" y="3515276"/>
          <a:ext cx="756298" cy="484031"/>
        </a:xfrm>
        <a:prstGeom prst="down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D2A626-1EE3-4074-A24D-3CEC953A3E3B}">
      <dsp:nvSpPr>
        <dsp:cNvPr id="0" name=""/>
        <dsp:cNvSpPr/>
      </dsp:nvSpPr>
      <dsp:spPr>
        <a:xfrm>
          <a:off x="1473079" y="3902501"/>
          <a:ext cx="3630234" cy="907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0" kern="12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Социализация дошкольников </a:t>
          </a:r>
          <a:endParaRPr lang="ru-RU" sz="2800" b="1" i="0" kern="1200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473079" y="3902501"/>
        <a:ext cx="3630234" cy="907558"/>
      </dsp:txXfrm>
    </dsp:sp>
    <dsp:sp modelId="{78698C1E-5B2B-4019-B37F-577168134669}">
      <dsp:nvSpPr>
        <dsp:cNvPr id="0" name=""/>
        <dsp:cNvSpPr/>
      </dsp:nvSpPr>
      <dsp:spPr>
        <a:xfrm>
          <a:off x="2749711" y="1656596"/>
          <a:ext cx="1361337" cy="1361337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Times New Roman" pitchFamily="18" charset="0"/>
              <a:cs typeface="Times New Roman" pitchFamily="18" charset="0"/>
            </a:rPr>
            <a:t>ППС </a:t>
          </a:r>
          <a:endParaRPr lang="ru-RU" sz="3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49711" y="1656596"/>
        <a:ext cx="1361337" cy="1361337"/>
      </dsp:txXfrm>
    </dsp:sp>
    <dsp:sp modelId="{8FE33087-420B-45CB-B3CB-C72C17074DD6}">
      <dsp:nvSpPr>
        <dsp:cNvPr id="0" name=""/>
        <dsp:cNvSpPr/>
      </dsp:nvSpPr>
      <dsp:spPr>
        <a:xfrm>
          <a:off x="1607840" y="576059"/>
          <a:ext cx="1361337" cy="1361337"/>
        </a:xfrm>
        <a:prstGeom prst="ellipse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Рефлек-сивный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круг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07840" y="576059"/>
        <a:ext cx="1361337" cy="1361337"/>
      </dsp:txXfrm>
    </dsp:sp>
    <dsp:sp modelId="{265FB8DE-0BBF-4A8C-9F73-823E7D230212}">
      <dsp:nvSpPr>
        <dsp:cNvPr id="0" name=""/>
        <dsp:cNvSpPr/>
      </dsp:nvSpPr>
      <dsp:spPr>
        <a:xfrm>
          <a:off x="4056114" y="648076"/>
          <a:ext cx="1361337" cy="1361337"/>
        </a:xfrm>
        <a:prstGeom prst="ellips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Ситуа-ция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месяца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056114" y="648076"/>
        <a:ext cx="1361337" cy="1361337"/>
      </dsp:txXfrm>
    </dsp:sp>
    <dsp:sp modelId="{2CCC5D10-3536-41EE-BAA3-458A5D9A68E2}">
      <dsp:nvSpPr>
        <dsp:cNvPr id="0" name=""/>
        <dsp:cNvSpPr/>
      </dsp:nvSpPr>
      <dsp:spPr>
        <a:xfrm>
          <a:off x="629545" y="18799"/>
          <a:ext cx="5435972" cy="3388218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5E8D124-ABF1-420B-A325-25C23F4DA100}">
      <dsp:nvSpPr>
        <dsp:cNvPr id="0" name=""/>
        <dsp:cNvSpPr/>
      </dsp:nvSpPr>
      <dsp:spPr>
        <a:xfrm>
          <a:off x="2592290" y="1728194"/>
          <a:ext cx="2138637" cy="2138637"/>
        </a:xfrm>
        <a:prstGeom prst="gear9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Воспитатель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Организатор 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592290" y="1728194"/>
        <a:ext cx="2138637" cy="2138637"/>
      </dsp:txXfrm>
    </dsp:sp>
    <dsp:sp modelId="{46D07DDA-A0A2-4524-B7A0-AD4ACADDE3A6}">
      <dsp:nvSpPr>
        <dsp:cNvPr id="0" name=""/>
        <dsp:cNvSpPr/>
      </dsp:nvSpPr>
      <dsp:spPr>
        <a:xfrm>
          <a:off x="1188638" y="1244298"/>
          <a:ext cx="1773264" cy="1555372"/>
        </a:xfrm>
        <a:prstGeom prst="gear6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Родители 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88638" y="1244298"/>
        <a:ext cx="1773264" cy="1555372"/>
      </dsp:txXfrm>
    </dsp:sp>
    <dsp:sp modelId="{B6EA6C19-2FFC-4569-B884-CF42CC2D4587}">
      <dsp:nvSpPr>
        <dsp:cNvPr id="0" name=""/>
        <dsp:cNvSpPr/>
      </dsp:nvSpPr>
      <dsp:spPr>
        <a:xfrm rot="20700000">
          <a:off x="2151972" y="171249"/>
          <a:ext cx="1523947" cy="1523947"/>
        </a:xfrm>
        <a:prstGeom prst="gear6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Дети 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486218" y="505496"/>
        <a:ext cx="855455" cy="855455"/>
      </dsp:txXfrm>
    </dsp:sp>
    <dsp:sp modelId="{383E5969-160B-4F46-9AC6-0B020327F42E}">
      <dsp:nvSpPr>
        <dsp:cNvPr id="0" name=""/>
        <dsp:cNvSpPr/>
      </dsp:nvSpPr>
      <dsp:spPr>
        <a:xfrm>
          <a:off x="2374110" y="1428964"/>
          <a:ext cx="2737456" cy="2737456"/>
        </a:xfrm>
        <a:prstGeom prst="circularArrow">
          <a:avLst>
            <a:gd name="adj1" fmla="val 4688"/>
            <a:gd name="adj2" fmla="val 299029"/>
            <a:gd name="adj3" fmla="val 2508533"/>
            <a:gd name="adj4" fmla="val 15877818"/>
            <a:gd name="adj5" fmla="val 5469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8278ABE-CAE0-4364-857D-59F5D063CF1D}">
      <dsp:nvSpPr>
        <dsp:cNvPr id="0" name=""/>
        <dsp:cNvSpPr/>
      </dsp:nvSpPr>
      <dsp:spPr>
        <a:xfrm>
          <a:off x="1022130" y="901465"/>
          <a:ext cx="1988932" cy="1988932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2D0BCC6-E665-486B-B0EB-D9EE922E9EFE}">
      <dsp:nvSpPr>
        <dsp:cNvPr id="0" name=""/>
        <dsp:cNvSpPr/>
      </dsp:nvSpPr>
      <dsp:spPr>
        <a:xfrm>
          <a:off x="1816246" y="-161239"/>
          <a:ext cx="2144470" cy="2144470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EFE6193-3FCF-4180-84A2-312F78BDF935}">
      <dsp:nvSpPr>
        <dsp:cNvPr id="0" name=""/>
        <dsp:cNvSpPr/>
      </dsp:nvSpPr>
      <dsp:spPr>
        <a:xfrm>
          <a:off x="3638063" y="-42594"/>
          <a:ext cx="1688361" cy="160918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Сплочение детского коллектива 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638063" y="-42594"/>
        <a:ext cx="1688361" cy="1609189"/>
      </dsp:txXfrm>
    </dsp:sp>
    <dsp:sp modelId="{249A33A8-A304-4E4A-BC66-FF2A419F294E}">
      <dsp:nvSpPr>
        <dsp:cNvPr id="0" name=""/>
        <dsp:cNvSpPr/>
      </dsp:nvSpPr>
      <dsp:spPr>
        <a:xfrm rot="1800000">
          <a:off x="5299958" y="1071852"/>
          <a:ext cx="327099" cy="51336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1800000">
        <a:off x="5299958" y="1071852"/>
        <a:ext cx="327099" cy="513362"/>
      </dsp:txXfrm>
    </dsp:sp>
    <dsp:sp modelId="{A8390DE4-B1D0-4257-8364-0DFBE023FCE4}">
      <dsp:nvSpPr>
        <dsp:cNvPr id="0" name=""/>
        <dsp:cNvSpPr/>
      </dsp:nvSpPr>
      <dsp:spPr>
        <a:xfrm>
          <a:off x="5616625" y="1099729"/>
          <a:ext cx="1688361" cy="1609189"/>
        </a:xfrm>
        <a:prstGeom prst="ellipse">
          <a:avLst/>
        </a:prstGeom>
        <a:solidFill>
          <a:schemeClr val="accent5">
            <a:hueOff val="-1986775"/>
            <a:satOff val="7962"/>
            <a:lumOff val="172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Формирование умения слушать и понимать друг друга 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616625" y="1099729"/>
        <a:ext cx="1688361" cy="1609189"/>
      </dsp:txXfrm>
    </dsp:sp>
    <dsp:sp modelId="{9D1A7D6F-1128-4628-B76A-394205E18840}">
      <dsp:nvSpPr>
        <dsp:cNvPr id="0" name=""/>
        <dsp:cNvSpPr/>
      </dsp:nvSpPr>
      <dsp:spPr>
        <a:xfrm rot="5291670">
          <a:off x="6317218" y="2779823"/>
          <a:ext cx="358554" cy="51336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1986775"/>
            <a:satOff val="7962"/>
            <a:lumOff val="172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5291670">
        <a:off x="6317218" y="2779823"/>
        <a:ext cx="358554" cy="513362"/>
      </dsp:txXfrm>
    </dsp:sp>
    <dsp:sp modelId="{356315D8-D00F-4618-AEEE-C324E03D34C8}">
      <dsp:nvSpPr>
        <dsp:cNvPr id="0" name=""/>
        <dsp:cNvSpPr/>
      </dsp:nvSpPr>
      <dsp:spPr>
        <a:xfrm>
          <a:off x="5688643" y="3384376"/>
          <a:ext cx="1688361" cy="1609189"/>
        </a:xfrm>
        <a:prstGeom prst="ellipse">
          <a:avLst/>
        </a:prstGeom>
        <a:solidFill>
          <a:schemeClr val="accent5">
            <a:hueOff val="-3973551"/>
            <a:satOff val="15924"/>
            <a:lumOff val="345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Формирование общей позиции относительно различных аспектов жизни в группе 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688643" y="3384376"/>
        <a:ext cx="1688361" cy="1609189"/>
      </dsp:txXfrm>
    </dsp:sp>
    <dsp:sp modelId="{C6BEE0B4-A044-4F32-8285-BB2600C512D0}">
      <dsp:nvSpPr>
        <dsp:cNvPr id="0" name=""/>
        <dsp:cNvSpPr/>
      </dsp:nvSpPr>
      <dsp:spPr>
        <a:xfrm rot="9052738">
          <a:off x="5336563" y="4498497"/>
          <a:ext cx="359729" cy="51336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3973551"/>
            <a:satOff val="15924"/>
            <a:lumOff val="345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9052738">
        <a:off x="5336563" y="4498497"/>
        <a:ext cx="359729" cy="513362"/>
      </dsp:txXfrm>
    </dsp:sp>
    <dsp:sp modelId="{AB23B197-1A0C-4EEB-8498-52AB163ABAE9}">
      <dsp:nvSpPr>
        <dsp:cNvPr id="0" name=""/>
        <dsp:cNvSpPr/>
      </dsp:nvSpPr>
      <dsp:spPr>
        <a:xfrm>
          <a:off x="3638063" y="4526700"/>
          <a:ext cx="1688361" cy="1609189"/>
        </a:xfrm>
        <a:prstGeom prst="ellipse">
          <a:avLst/>
        </a:prstGeom>
        <a:solidFill>
          <a:schemeClr val="accent5">
            <a:hueOff val="-5960326"/>
            <a:satOff val="23887"/>
            <a:lumOff val="517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Обсуждение планов на день, неделю, месяц 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638063" y="4526700"/>
        <a:ext cx="1688361" cy="1609189"/>
      </dsp:txXfrm>
    </dsp:sp>
    <dsp:sp modelId="{8BDBC3A1-174F-4DC3-AA23-4EF8484D5237}">
      <dsp:nvSpPr>
        <dsp:cNvPr id="0" name=""/>
        <dsp:cNvSpPr/>
      </dsp:nvSpPr>
      <dsp:spPr>
        <a:xfrm rot="12600000">
          <a:off x="3337430" y="4508081"/>
          <a:ext cx="327099" cy="51336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5960326"/>
            <a:satOff val="23887"/>
            <a:lumOff val="517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12600000">
        <a:off x="3337430" y="4508081"/>
        <a:ext cx="327099" cy="513362"/>
      </dsp:txXfrm>
    </dsp:sp>
    <dsp:sp modelId="{C33DCD6B-5B47-4770-9F99-2DDA82BDFD38}">
      <dsp:nvSpPr>
        <dsp:cNvPr id="0" name=""/>
        <dsp:cNvSpPr/>
      </dsp:nvSpPr>
      <dsp:spPr>
        <a:xfrm>
          <a:off x="1659500" y="3384376"/>
          <a:ext cx="1688361" cy="1609189"/>
        </a:xfrm>
        <a:prstGeom prst="ellipse">
          <a:avLst/>
        </a:prstGeom>
        <a:solidFill>
          <a:schemeClr val="accent5">
            <a:hueOff val="-7947101"/>
            <a:satOff val="31849"/>
            <a:lumOff val="690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Развитие умения выражать свои чувства и переживания публично 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659500" y="3384376"/>
        <a:ext cx="1688361" cy="1609189"/>
      </dsp:txXfrm>
    </dsp:sp>
    <dsp:sp modelId="{0EBCE99C-439A-4E88-BBDF-34731D9D90F4}">
      <dsp:nvSpPr>
        <dsp:cNvPr id="0" name=""/>
        <dsp:cNvSpPr/>
      </dsp:nvSpPr>
      <dsp:spPr>
        <a:xfrm rot="16200000">
          <a:off x="2324685" y="2800098"/>
          <a:ext cx="357992" cy="51336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7947101"/>
            <a:satOff val="31849"/>
            <a:lumOff val="690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16200000">
        <a:off x="2324685" y="2800098"/>
        <a:ext cx="357992" cy="513362"/>
      </dsp:txXfrm>
    </dsp:sp>
    <dsp:sp modelId="{6B9D1292-66F2-4263-BD6C-72BF5C16AF87}">
      <dsp:nvSpPr>
        <dsp:cNvPr id="0" name=""/>
        <dsp:cNvSpPr/>
      </dsp:nvSpPr>
      <dsp:spPr>
        <a:xfrm>
          <a:off x="1659500" y="1099729"/>
          <a:ext cx="1688361" cy="1609189"/>
        </a:xfrm>
        <a:prstGeom prst="ellips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Привлечение родителей к жизни детей в ДОУ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659500" y="1099729"/>
        <a:ext cx="1688361" cy="1609189"/>
      </dsp:txXfrm>
    </dsp:sp>
    <dsp:sp modelId="{08104A70-F886-44DF-B5C8-8F2D34C846EC}">
      <dsp:nvSpPr>
        <dsp:cNvPr id="0" name=""/>
        <dsp:cNvSpPr/>
      </dsp:nvSpPr>
      <dsp:spPr>
        <a:xfrm rot="19800000">
          <a:off x="3321395" y="1081109"/>
          <a:ext cx="327099" cy="51336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19800000">
        <a:off x="3321395" y="1081109"/>
        <a:ext cx="327099" cy="513362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BA305F1-93DF-4495-BC74-FAC29C37CD0A}">
      <dsp:nvSpPr>
        <dsp:cNvPr id="0" name=""/>
        <dsp:cNvSpPr/>
      </dsp:nvSpPr>
      <dsp:spPr>
        <a:xfrm rot="16200000">
          <a:off x="504056" y="-504056"/>
          <a:ext cx="2268252" cy="3276364"/>
        </a:xfrm>
        <a:prstGeom prst="round1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Оценить свои действия, извлечь уроки из собственного поведения  </a:t>
          </a:r>
        </a:p>
      </dsp:txBody>
      <dsp:txXfrm rot="16200000">
        <a:off x="787587" y="-787587"/>
        <a:ext cx="1701189" cy="3276364"/>
      </dsp:txXfrm>
    </dsp:sp>
    <dsp:sp modelId="{DE854080-9432-47BE-A4F0-E95BA0FA311E}">
      <dsp:nvSpPr>
        <dsp:cNvPr id="0" name=""/>
        <dsp:cNvSpPr/>
      </dsp:nvSpPr>
      <dsp:spPr>
        <a:xfrm>
          <a:off x="3276364" y="0"/>
          <a:ext cx="3276364" cy="2268252"/>
        </a:xfrm>
        <a:prstGeom prst="round1Rect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Находить выход из экстремальных ситуаций и психологических конфликтов 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76364" y="0"/>
        <a:ext cx="3276364" cy="1701189"/>
      </dsp:txXfrm>
    </dsp:sp>
    <dsp:sp modelId="{7E5E9C82-58FA-4ED1-B5D2-84427C36C345}">
      <dsp:nvSpPr>
        <dsp:cNvPr id="0" name=""/>
        <dsp:cNvSpPr/>
      </dsp:nvSpPr>
      <dsp:spPr>
        <a:xfrm rot="10800000">
          <a:off x="0" y="2232254"/>
          <a:ext cx="3276364" cy="2268252"/>
        </a:xfrm>
        <a:prstGeom prst="round1Rect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marR="0" lvl="0" indent="0" algn="ctr" defTabSz="10668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Самостоятельно принимать решения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0" y="2799317"/>
        <a:ext cx="3276364" cy="1701189"/>
      </dsp:txXfrm>
    </dsp:sp>
    <dsp:sp modelId="{8B437170-7959-40C4-B518-97543DFC3BFE}">
      <dsp:nvSpPr>
        <dsp:cNvPr id="0" name=""/>
        <dsp:cNvSpPr/>
      </dsp:nvSpPr>
      <dsp:spPr>
        <a:xfrm rot="5400000">
          <a:off x="3780420" y="1764195"/>
          <a:ext cx="2268252" cy="3276364"/>
        </a:xfrm>
        <a:prstGeom prst="round1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Метод диагностики детей в группе 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063951" y="2047727"/>
        <a:ext cx="1701189" cy="3276364"/>
      </dsp:txXfrm>
    </dsp:sp>
    <dsp:sp modelId="{DF6B7D20-9B02-4F36-8AA4-DDBB57406EF9}">
      <dsp:nvSpPr>
        <dsp:cNvPr id="0" name=""/>
        <dsp:cNvSpPr/>
      </dsp:nvSpPr>
      <dsp:spPr>
        <a:xfrm>
          <a:off x="2293454" y="1701189"/>
          <a:ext cx="1965818" cy="1134126"/>
        </a:xfrm>
        <a:prstGeom prst="roundRect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ППС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293454" y="1701189"/>
        <a:ext cx="1965818" cy="1134126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49F3787-61F2-411A-BDD4-878D0BE711EB}">
      <dsp:nvSpPr>
        <dsp:cNvPr id="0" name=""/>
        <dsp:cNvSpPr/>
      </dsp:nvSpPr>
      <dsp:spPr>
        <a:xfrm>
          <a:off x="3456385" y="2520283"/>
          <a:ext cx="1551056" cy="153866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Перед началом «С.ч.»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56385" y="2520283"/>
        <a:ext cx="1551056" cy="1538668"/>
      </dsp:txXfrm>
    </dsp:sp>
    <dsp:sp modelId="{4F5D9979-1F05-491C-A76E-E64E737208FE}">
      <dsp:nvSpPr>
        <dsp:cNvPr id="0" name=""/>
        <dsp:cNvSpPr/>
      </dsp:nvSpPr>
      <dsp:spPr>
        <a:xfrm rot="16200000">
          <a:off x="4048748" y="1893082"/>
          <a:ext cx="366331" cy="5839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16200000">
        <a:off x="4048748" y="1893082"/>
        <a:ext cx="366331" cy="583945"/>
      </dsp:txXfrm>
    </dsp:sp>
    <dsp:sp modelId="{EB23D2FA-9AB7-4456-8470-6651532D9213}">
      <dsp:nvSpPr>
        <dsp:cNvPr id="0" name=""/>
        <dsp:cNvSpPr/>
      </dsp:nvSpPr>
      <dsp:spPr>
        <a:xfrm>
          <a:off x="3168352" y="-55986"/>
          <a:ext cx="2127123" cy="1885077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Дается инструкция </a:t>
          </a:r>
        </a:p>
      </dsp:txBody>
      <dsp:txXfrm>
        <a:off x="3168352" y="-55986"/>
        <a:ext cx="2127123" cy="1885077"/>
      </dsp:txXfrm>
    </dsp:sp>
    <dsp:sp modelId="{2B905EB9-1C98-458D-9D45-A9E3FACA8AB1}">
      <dsp:nvSpPr>
        <dsp:cNvPr id="0" name=""/>
        <dsp:cNvSpPr/>
      </dsp:nvSpPr>
      <dsp:spPr>
        <a:xfrm rot="1800000">
          <a:off x="5012486" y="3557166"/>
          <a:ext cx="377095" cy="5839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1800000">
        <a:off x="5012486" y="3557166"/>
        <a:ext cx="377095" cy="583945"/>
      </dsp:txXfrm>
    </dsp:sp>
    <dsp:sp modelId="{46FBFD07-448C-40AA-BDC7-521A9856E37B}">
      <dsp:nvSpPr>
        <dsp:cNvPr id="0" name=""/>
        <dsp:cNvSpPr/>
      </dsp:nvSpPr>
      <dsp:spPr>
        <a:xfrm>
          <a:off x="5386926" y="3597722"/>
          <a:ext cx="1852205" cy="1786854"/>
        </a:xfrm>
        <a:prstGeom prst="ellipse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Обсудить все правила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000" b="1" kern="1200" dirty="0" smtClean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386926" y="3597722"/>
        <a:ext cx="1852205" cy="1786854"/>
      </dsp:txXfrm>
    </dsp:sp>
    <dsp:sp modelId="{B072BC62-0467-473E-BC5B-C6090D73E188}">
      <dsp:nvSpPr>
        <dsp:cNvPr id="0" name=""/>
        <dsp:cNvSpPr/>
      </dsp:nvSpPr>
      <dsp:spPr>
        <a:xfrm rot="9000000">
          <a:off x="3086015" y="3553000"/>
          <a:ext cx="367989" cy="5839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9000000">
        <a:off x="3086015" y="3553000"/>
        <a:ext cx="367989" cy="583945"/>
      </dsp:txXfrm>
    </dsp:sp>
    <dsp:sp modelId="{35E1F37D-E558-413B-A2F2-1312406B5297}">
      <dsp:nvSpPr>
        <dsp:cNvPr id="0" name=""/>
        <dsp:cNvSpPr/>
      </dsp:nvSpPr>
      <dsp:spPr>
        <a:xfrm>
          <a:off x="1185803" y="3632407"/>
          <a:ext cx="1929990" cy="1717485"/>
        </a:xfrm>
        <a:prstGeom prst="ellips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Ведется </a:t>
          </a:r>
          <a:r>
            <a:rPr lang="ru-RU" sz="2000" b="1" kern="1200" dirty="0" err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план-карта</a:t>
          </a:r>
          <a:r>
            <a:rPr lang="ru-RU" sz="20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>
          <a:pPr lvl="0" algn="ctr">
            <a:spcBef>
              <a:spcPct val="0"/>
            </a:spcBef>
          </a:pPr>
          <a:endParaRPr lang="ru-RU" sz="1800" b="1" kern="1200" dirty="0">
            <a:solidFill>
              <a:schemeClr val="bg1"/>
            </a:solidFill>
          </a:endParaRPr>
        </a:p>
      </dsp:txBody>
      <dsp:txXfrm>
        <a:off x="1185803" y="3632407"/>
        <a:ext cx="1929990" cy="1717485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7CC63D6-CB2E-47D3-AA1B-C35596F18AA7}">
      <dsp:nvSpPr>
        <dsp:cNvPr id="0" name=""/>
        <dsp:cNvSpPr/>
      </dsp:nvSpPr>
      <dsp:spPr>
        <a:xfrm>
          <a:off x="0" y="0"/>
          <a:ext cx="6995160" cy="13168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Ребенок сам делает сумочку 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0"/>
        <a:ext cx="5651333" cy="1316831"/>
      </dsp:txXfrm>
    </dsp:sp>
    <dsp:sp modelId="{7DC17DAD-EC9B-49D7-874F-98F24A36DD48}">
      <dsp:nvSpPr>
        <dsp:cNvPr id="0" name=""/>
        <dsp:cNvSpPr/>
      </dsp:nvSpPr>
      <dsp:spPr>
        <a:xfrm>
          <a:off x="617219" y="1536302"/>
          <a:ext cx="6995160" cy="13168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Выдается три красных кружка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17219" y="1536302"/>
        <a:ext cx="5521999" cy="1316831"/>
      </dsp:txXfrm>
    </dsp:sp>
    <dsp:sp modelId="{1F2F0565-477D-4EDD-848E-51A8C173EC26}">
      <dsp:nvSpPr>
        <dsp:cNvPr id="0" name=""/>
        <dsp:cNvSpPr/>
      </dsp:nvSpPr>
      <dsp:spPr>
        <a:xfrm>
          <a:off x="1234439" y="3072605"/>
          <a:ext cx="6995160" cy="13168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На рефлексии ребенок выкладывает кружки, при нехватке кружков рассказывает, кто и за что у него забрал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34439" y="3072605"/>
        <a:ext cx="5521999" cy="1316831"/>
      </dsp:txXfrm>
    </dsp:sp>
    <dsp:sp modelId="{0A6E4D82-B6BF-4931-B14A-BC460AABB7EC}">
      <dsp:nvSpPr>
        <dsp:cNvPr id="0" name=""/>
        <dsp:cNvSpPr/>
      </dsp:nvSpPr>
      <dsp:spPr>
        <a:xfrm>
          <a:off x="6139219" y="998596"/>
          <a:ext cx="855940" cy="855940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139219" y="998596"/>
        <a:ext cx="855940" cy="855940"/>
      </dsp:txXfrm>
    </dsp:sp>
    <dsp:sp modelId="{6C94334E-36AE-4F7E-B475-9C3AA0CF0EC7}">
      <dsp:nvSpPr>
        <dsp:cNvPr id="0" name=""/>
        <dsp:cNvSpPr/>
      </dsp:nvSpPr>
      <dsp:spPr>
        <a:xfrm>
          <a:off x="6756439" y="2526120"/>
          <a:ext cx="855940" cy="855940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756439" y="2526120"/>
        <a:ext cx="855940" cy="8559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A183A9-234A-4599-AE0D-04990FF60C62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85E68A-94C9-4FA4-9980-2681DABFD7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1781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2B8D335-8E36-44BE-85F1-CF5293BA4599}" type="slidenum">
              <a:rPr lang="ru-RU">
                <a:latin typeface="Tahoma" pitchFamily="34" charset="0"/>
              </a:rPr>
              <a:pPr/>
              <a:t>16</a:t>
            </a:fld>
            <a:endParaRPr lang="ru-RU">
              <a:latin typeface="Tahoma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4EE3A-CF6B-4BD2-A232-2F7290A69755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4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Технологии социализации </a:t>
            </a:r>
            <a:endParaRPr lang="ru-RU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420888"/>
            <a:ext cx="6400800" cy="17526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Муниципальное автономное дошкольное образовательное учреждение детский сад № 154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8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152" y="404664"/>
            <a:ext cx="2286000" cy="304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932040" y="3573016"/>
            <a:ext cx="40324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Гришаева Наталия Петровна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Ст. научный сотрудник института социологии РАН.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r="33675" b="32347"/>
          <a:stretch>
            <a:fillRect/>
          </a:stretch>
        </p:blipFill>
        <p:spPr bwMode="auto">
          <a:xfrm>
            <a:off x="683568" y="116632"/>
            <a:ext cx="3545813" cy="51125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715652" y="52003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524000" y="620688"/>
          <a:ext cx="6576392" cy="48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Овал 2"/>
          <p:cNvSpPr/>
          <p:nvPr/>
        </p:nvSpPr>
        <p:spPr>
          <a:xfrm>
            <a:off x="4427984" y="764704"/>
            <a:ext cx="1296144" cy="129614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Клуб-ный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час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2.png"/>
          <p:cNvPicPr>
            <a:picLocks noChangeAspect="1"/>
          </p:cNvPicPr>
          <p:nvPr/>
        </p:nvPicPr>
        <p:blipFill>
          <a:blip r:embed="rId7" cstate="print"/>
          <a:srcRect l="52778" t="43636" r="22764"/>
          <a:stretch>
            <a:fillRect/>
          </a:stretch>
        </p:blipFill>
        <p:spPr>
          <a:xfrm>
            <a:off x="467544" y="620688"/>
            <a:ext cx="1368152" cy="2232248"/>
          </a:xfrm>
          <a:prstGeom prst="rect">
            <a:avLst/>
          </a:prstGeom>
        </p:spPr>
      </p:pic>
      <p:pic>
        <p:nvPicPr>
          <p:cNvPr id="5" name="Рисунок 4" descr="2.png"/>
          <p:cNvPicPr>
            <a:picLocks noChangeAspect="1"/>
          </p:cNvPicPr>
          <p:nvPr/>
        </p:nvPicPr>
        <p:blipFill>
          <a:blip r:embed="rId7" cstate="print"/>
          <a:srcRect l="-150" r="60244" b="58393"/>
          <a:stretch>
            <a:fillRect/>
          </a:stretch>
        </p:blipFill>
        <p:spPr>
          <a:xfrm>
            <a:off x="6660232" y="4725144"/>
            <a:ext cx="2232248" cy="1647800"/>
          </a:xfrm>
          <a:prstGeom prst="rect">
            <a:avLst/>
          </a:prstGeom>
        </p:spPr>
      </p:pic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7" cstate="print"/>
          <a:srcRect l="-300" t="41395" r="48809" b="423"/>
          <a:stretch>
            <a:fillRect/>
          </a:stretch>
        </p:blipFill>
        <p:spPr>
          <a:xfrm>
            <a:off x="467544" y="4149080"/>
            <a:ext cx="2880320" cy="2304256"/>
          </a:xfrm>
          <a:prstGeom prst="rect">
            <a:avLst/>
          </a:prstGeom>
        </p:spPr>
      </p:pic>
      <p:pic>
        <p:nvPicPr>
          <p:cNvPr id="7" name="Рисунок 6" descr="2.png"/>
          <p:cNvPicPr>
            <a:picLocks noChangeAspect="1"/>
          </p:cNvPicPr>
          <p:nvPr/>
        </p:nvPicPr>
        <p:blipFill>
          <a:blip r:embed="rId7" cstate="print"/>
          <a:srcRect l="80798" t="-423" r="-108" b="51332"/>
          <a:stretch>
            <a:fillRect/>
          </a:stretch>
        </p:blipFill>
        <p:spPr>
          <a:xfrm>
            <a:off x="7596336" y="1196752"/>
            <a:ext cx="1080120" cy="1944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7864" y="260648"/>
            <a:ext cx="39660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Ситуации месяца 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71800" y="1052736"/>
            <a:ext cx="626469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1.09 – 29.09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«Мой детский сад»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1.10 – 29.10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«Я живу в Екатеринбурге»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1.11 – 29.11 </a:t>
            </a:r>
            <a:r>
              <a:rPr lang="ru-RU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«Я – житель земного шара»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1.12 – 15.01 </a:t>
            </a:r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«Рождественский подарок»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15.01 – 15.02 </a:t>
            </a:r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«Мальчики и девочки»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15.02 – 15.03 </a:t>
            </a:r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«Моя семья, мои корни»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15.03 – 15.04 </a:t>
            </a:r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«Космос. Я – часть Вселенной»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15.04 – 15.05 </a:t>
            </a:r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«Мы живем в России»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15.05 – 15.06 </a:t>
            </a:r>
            <a:r>
              <a:rPr lang="ru-RU" sz="2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«Таинственный	 остров» </a:t>
            </a:r>
          </a:p>
        </p:txBody>
      </p:sp>
      <p:sp>
        <p:nvSpPr>
          <p:cNvPr id="4" name="Блок-схема: документ 3"/>
          <p:cNvSpPr/>
          <p:nvPr/>
        </p:nvSpPr>
        <p:spPr>
          <a:xfrm>
            <a:off x="7812360" y="0"/>
            <a:ext cx="1331640" cy="980728"/>
          </a:xfrm>
          <a:prstGeom prst="flowChartDocumen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Технология № 1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99792" y="188640"/>
            <a:ext cx="39400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Выбор содержания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836712"/>
            <a:ext cx="6408712" cy="1687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Проблемы детей данной группы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Интерес и готовность воспитателя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Понимание ситуации родителями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3671392" y="1052736"/>
          <a:ext cx="5472608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835696" y="3356992"/>
            <a:ext cx="26642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Воспитатель организует среду и побуждает детей действовать в ней. 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260648"/>
            <a:ext cx="8388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ЧАС ПИК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«Я живу в Екатеринбурге»</a:t>
            </a:r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P102059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646802"/>
            <a:ext cx="6948264" cy="5211198"/>
          </a:xfrm>
          <a:prstGeom prst="rect">
            <a:avLst/>
          </a:prstGeom>
        </p:spPr>
      </p:pic>
      <p:pic>
        <p:nvPicPr>
          <p:cNvPr id="5" name="Рисунок 4" descr="P102058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1403394"/>
            <a:ext cx="7272808" cy="5454606"/>
          </a:xfrm>
          <a:prstGeom prst="rect">
            <a:avLst/>
          </a:prstGeom>
        </p:spPr>
      </p:pic>
      <p:pic>
        <p:nvPicPr>
          <p:cNvPr id="6" name="Рисунок 5" descr="P102056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5576" y="998730"/>
            <a:ext cx="7812360" cy="5859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2.png"/>
          <p:cNvPicPr>
            <a:picLocks noChangeAspect="1"/>
          </p:cNvPicPr>
          <p:nvPr/>
        </p:nvPicPr>
        <p:blipFill>
          <a:blip r:embed="rId2" cstate="print"/>
          <a:srcRect l="52778" t="45455"/>
          <a:stretch>
            <a:fillRect/>
          </a:stretch>
        </p:blipFill>
        <p:spPr>
          <a:xfrm>
            <a:off x="7092280" y="5229200"/>
            <a:ext cx="1761009" cy="14401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340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Ежедневный рефлексивный круг </a:t>
            </a:r>
            <a:endParaRPr lang="ru-RU" sz="4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620688"/>
          <a:ext cx="8964488" cy="6093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707904" y="3212976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2" cstate="print"/>
          <a:srcRect r="58807" b="55672"/>
          <a:stretch>
            <a:fillRect/>
          </a:stretch>
        </p:blipFill>
        <p:spPr>
          <a:xfrm>
            <a:off x="94890" y="991624"/>
            <a:ext cx="1512209" cy="1152128"/>
          </a:xfrm>
          <a:prstGeom prst="rect">
            <a:avLst/>
          </a:prstGeom>
        </p:spPr>
      </p:pic>
      <p:sp>
        <p:nvSpPr>
          <p:cNvPr id="8" name="Блок-схема: документ 7"/>
          <p:cNvSpPr/>
          <p:nvPr/>
        </p:nvSpPr>
        <p:spPr>
          <a:xfrm>
            <a:off x="7812360" y="0"/>
            <a:ext cx="1331640" cy="980728"/>
          </a:xfrm>
          <a:prstGeom prst="flowChartDocumen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Технология № 2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61" name="Text Box 89"/>
          <p:cNvSpPr txBox="1">
            <a:spLocks noChangeArrowheads="1"/>
          </p:cNvSpPr>
          <p:nvPr/>
        </p:nvSpPr>
        <p:spPr bwMode="auto">
          <a:xfrm>
            <a:off x="5724525" y="5733257"/>
            <a:ext cx="2016125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700" b="1" i="1" dirty="0">
                <a:solidFill>
                  <a:srgbClr val="CC0000"/>
                </a:solidFill>
                <a:latin typeface="Bookman Old Style" pitchFamily="18" charset="0"/>
              </a:rPr>
              <a:t>Организатор, генератор идей</a:t>
            </a: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76517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solidFill>
                  <a:srgbClr val="CC0000"/>
                </a:solidFill>
                <a:latin typeface="Bookman Old Style" pitchFamily="18" charset="0"/>
              </a:rPr>
              <a:t>ПРОСТРАНСТВО ОБЩЕНИЯ</a:t>
            </a:r>
          </a:p>
        </p:txBody>
      </p:sp>
      <p:sp>
        <p:nvSpPr>
          <p:cNvPr id="54288" name="Text Box 16"/>
          <p:cNvSpPr txBox="1">
            <a:spLocks noChangeArrowheads="1"/>
          </p:cNvSpPr>
          <p:nvPr/>
        </p:nvSpPr>
        <p:spPr bwMode="auto">
          <a:xfrm>
            <a:off x="1116013" y="3206750"/>
            <a:ext cx="21605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solidFill>
                  <a:srgbClr val="CC0000"/>
                </a:solidFill>
                <a:latin typeface="Bookman Old Style" pitchFamily="18" charset="0"/>
              </a:rPr>
              <a:t>руководитель</a:t>
            </a:r>
          </a:p>
        </p:txBody>
      </p:sp>
      <p:sp>
        <p:nvSpPr>
          <p:cNvPr id="54289" name="Text Box 17"/>
          <p:cNvSpPr txBox="1">
            <a:spLocks noChangeArrowheads="1"/>
          </p:cNvSpPr>
          <p:nvPr/>
        </p:nvSpPr>
        <p:spPr bwMode="auto">
          <a:xfrm>
            <a:off x="5508625" y="3213100"/>
            <a:ext cx="3024188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700" b="1" i="1">
                <a:solidFill>
                  <a:srgbClr val="CC0000"/>
                </a:solidFill>
                <a:latin typeface="Bookman Old Style" pitchFamily="18" charset="0"/>
              </a:rPr>
              <a:t>Наставник, советник</a:t>
            </a:r>
          </a:p>
        </p:txBody>
      </p:sp>
      <p:sp>
        <p:nvSpPr>
          <p:cNvPr id="54290" name="Rectangle 18"/>
          <p:cNvSpPr>
            <a:spLocks noGrp="1" noChangeArrowheads="1"/>
          </p:cNvSpPr>
          <p:nvPr>
            <p:ph type="body" idx="1"/>
          </p:nvPr>
        </p:nvSpPr>
        <p:spPr>
          <a:xfrm>
            <a:off x="250825" y="836613"/>
            <a:ext cx="3600450" cy="6762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900" b="1" dirty="0" smtClean="0">
                <a:solidFill>
                  <a:srgbClr val="CC0000"/>
                </a:solidFill>
                <a:latin typeface="Bookman Old Style" pitchFamily="18" charset="0"/>
              </a:rPr>
              <a:t>Полукруг </a:t>
            </a:r>
          </a:p>
        </p:txBody>
      </p:sp>
      <p:sp>
        <p:nvSpPr>
          <p:cNvPr id="54291" name="Rectangle 19"/>
          <p:cNvSpPr>
            <a:spLocks noChangeArrowheads="1"/>
          </p:cNvSpPr>
          <p:nvPr/>
        </p:nvSpPr>
        <p:spPr bwMode="auto">
          <a:xfrm>
            <a:off x="5292725" y="836613"/>
            <a:ext cx="36004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sz="1900" b="1" dirty="0" smtClean="0">
                <a:solidFill>
                  <a:srgbClr val="CC0000"/>
                </a:solidFill>
                <a:latin typeface="Bookman Old Style" pitchFamily="18" charset="0"/>
              </a:rPr>
              <a:t>Луч </a:t>
            </a:r>
            <a:endParaRPr lang="ru-RU" sz="1900" b="1" dirty="0">
              <a:solidFill>
                <a:srgbClr val="CC0000"/>
              </a:solidFill>
              <a:latin typeface="Bookman Old Style" pitchFamily="18" charset="0"/>
            </a:endParaRPr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468313" y="1412875"/>
            <a:ext cx="3382962" cy="2519363"/>
            <a:chOff x="295" y="981"/>
            <a:chExt cx="2131" cy="1860"/>
          </a:xfrm>
        </p:grpSpPr>
        <p:sp>
          <p:nvSpPr>
            <p:cNvPr id="17487" name="Rectangle 5"/>
            <p:cNvSpPr>
              <a:spLocks noChangeArrowheads="1"/>
            </p:cNvSpPr>
            <p:nvPr/>
          </p:nvSpPr>
          <p:spPr bwMode="auto">
            <a:xfrm>
              <a:off x="295" y="1798"/>
              <a:ext cx="317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ahoma" pitchFamily="34" charset="0"/>
              </a:endParaRPr>
            </a:p>
          </p:txBody>
        </p:sp>
        <p:sp>
          <p:nvSpPr>
            <p:cNvPr id="17488" name="Rectangle 6"/>
            <p:cNvSpPr>
              <a:spLocks noChangeArrowheads="1"/>
            </p:cNvSpPr>
            <p:nvPr/>
          </p:nvSpPr>
          <p:spPr bwMode="auto">
            <a:xfrm>
              <a:off x="2109" y="1798"/>
              <a:ext cx="317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ahoma" pitchFamily="34" charset="0"/>
              </a:endParaRPr>
            </a:p>
          </p:txBody>
        </p:sp>
        <p:sp>
          <p:nvSpPr>
            <p:cNvPr id="17489" name="Rectangle 7"/>
            <p:cNvSpPr>
              <a:spLocks noChangeArrowheads="1"/>
            </p:cNvSpPr>
            <p:nvPr/>
          </p:nvSpPr>
          <p:spPr bwMode="auto">
            <a:xfrm>
              <a:off x="930" y="981"/>
              <a:ext cx="317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ahoma" pitchFamily="34" charset="0"/>
              </a:endParaRPr>
            </a:p>
          </p:txBody>
        </p:sp>
        <p:sp>
          <p:nvSpPr>
            <p:cNvPr id="17490" name="Rectangle 8"/>
            <p:cNvSpPr>
              <a:spLocks noChangeArrowheads="1"/>
            </p:cNvSpPr>
            <p:nvPr/>
          </p:nvSpPr>
          <p:spPr bwMode="auto">
            <a:xfrm>
              <a:off x="1474" y="981"/>
              <a:ext cx="317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ahoma" pitchFamily="34" charset="0"/>
              </a:endParaRPr>
            </a:p>
          </p:txBody>
        </p:sp>
        <p:sp>
          <p:nvSpPr>
            <p:cNvPr id="17491" name="Rectangle 9"/>
            <p:cNvSpPr>
              <a:spLocks noChangeArrowheads="1"/>
            </p:cNvSpPr>
            <p:nvPr/>
          </p:nvSpPr>
          <p:spPr bwMode="auto">
            <a:xfrm>
              <a:off x="567" y="1208"/>
              <a:ext cx="317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ahoma" pitchFamily="34" charset="0"/>
              </a:endParaRPr>
            </a:p>
          </p:txBody>
        </p:sp>
        <p:sp>
          <p:nvSpPr>
            <p:cNvPr id="17492" name="Rectangle 10"/>
            <p:cNvSpPr>
              <a:spLocks noChangeArrowheads="1"/>
            </p:cNvSpPr>
            <p:nvPr/>
          </p:nvSpPr>
          <p:spPr bwMode="auto">
            <a:xfrm>
              <a:off x="385" y="1480"/>
              <a:ext cx="317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ahoma" pitchFamily="34" charset="0"/>
              </a:endParaRPr>
            </a:p>
          </p:txBody>
        </p:sp>
        <p:sp>
          <p:nvSpPr>
            <p:cNvPr id="17493" name="Rectangle 11"/>
            <p:cNvSpPr>
              <a:spLocks noChangeArrowheads="1"/>
            </p:cNvSpPr>
            <p:nvPr/>
          </p:nvSpPr>
          <p:spPr bwMode="auto">
            <a:xfrm>
              <a:off x="1837" y="1208"/>
              <a:ext cx="317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ahoma" pitchFamily="34" charset="0"/>
              </a:endParaRPr>
            </a:p>
          </p:txBody>
        </p:sp>
        <p:sp>
          <p:nvSpPr>
            <p:cNvPr id="17494" name="Rectangle 12"/>
            <p:cNvSpPr>
              <a:spLocks noChangeArrowheads="1"/>
            </p:cNvSpPr>
            <p:nvPr/>
          </p:nvSpPr>
          <p:spPr bwMode="auto">
            <a:xfrm>
              <a:off x="2019" y="1480"/>
              <a:ext cx="317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ahoma" pitchFamily="34" charset="0"/>
              </a:endParaRPr>
            </a:p>
          </p:txBody>
        </p:sp>
        <p:sp>
          <p:nvSpPr>
            <p:cNvPr id="17495" name="Rectangle 14"/>
            <p:cNvSpPr>
              <a:spLocks noChangeArrowheads="1"/>
            </p:cNvSpPr>
            <p:nvPr/>
          </p:nvSpPr>
          <p:spPr bwMode="auto">
            <a:xfrm>
              <a:off x="1156" y="1797"/>
              <a:ext cx="362" cy="36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>
                  <a:solidFill>
                    <a:srgbClr val="CC0000"/>
                  </a:solidFill>
                  <a:latin typeface="Tahoma" pitchFamily="34" charset="0"/>
                </a:rPr>
                <a:t>П</a:t>
              </a:r>
            </a:p>
          </p:txBody>
        </p:sp>
        <p:sp>
          <p:nvSpPr>
            <p:cNvPr id="17496" name="Line 15"/>
            <p:cNvSpPr>
              <a:spLocks noChangeShapeType="1"/>
            </p:cNvSpPr>
            <p:nvPr/>
          </p:nvSpPr>
          <p:spPr bwMode="auto">
            <a:xfrm>
              <a:off x="1338" y="2160"/>
              <a:ext cx="0" cy="91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97" name="AutoShape 20"/>
            <p:cNvSpPr>
              <a:spLocks noChangeArrowheads="1"/>
            </p:cNvSpPr>
            <p:nvPr/>
          </p:nvSpPr>
          <p:spPr bwMode="auto">
            <a:xfrm>
              <a:off x="387" y="1026"/>
              <a:ext cx="1949" cy="18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2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11"/>
                  </a:moveTo>
                  <a:cubicBezTo>
                    <a:pt x="0" y="10807"/>
                    <a:pt x="0" y="10803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803"/>
                    <a:pt x="21599" y="10807"/>
                    <a:pt x="21599" y="10811"/>
                  </a:cubicBezTo>
                  <a:cubicBezTo>
                    <a:pt x="21599" y="10807"/>
                    <a:pt x="21600" y="10803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803"/>
                    <a:pt x="0" y="10807"/>
                    <a:pt x="0" y="1081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CC0000"/>
              </a:solidFill>
              <a:prstDash val="lgDash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ahoma" pitchFamily="34" charset="0"/>
              </a:endParaRPr>
            </a:p>
          </p:txBody>
        </p:sp>
      </p:grpSp>
      <p:grpSp>
        <p:nvGrpSpPr>
          <p:cNvPr id="3" name="Group 34"/>
          <p:cNvGrpSpPr>
            <a:grpSpLocks/>
          </p:cNvGrpSpPr>
          <p:nvPr/>
        </p:nvGrpSpPr>
        <p:grpSpPr bwMode="auto">
          <a:xfrm>
            <a:off x="4751387" y="1124744"/>
            <a:ext cx="3997077" cy="2016125"/>
            <a:chOff x="2880" y="799"/>
            <a:chExt cx="2767" cy="1452"/>
          </a:xfrm>
        </p:grpSpPr>
        <p:sp>
          <p:nvSpPr>
            <p:cNvPr id="17476" name="Rectangle 21"/>
            <p:cNvSpPr>
              <a:spLocks noChangeArrowheads="1"/>
            </p:cNvSpPr>
            <p:nvPr/>
          </p:nvSpPr>
          <p:spPr bwMode="auto">
            <a:xfrm>
              <a:off x="2880" y="1842"/>
              <a:ext cx="317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ahoma" pitchFamily="34" charset="0"/>
              </a:endParaRPr>
            </a:p>
          </p:txBody>
        </p:sp>
        <p:sp>
          <p:nvSpPr>
            <p:cNvPr id="17477" name="Rectangle 22"/>
            <p:cNvSpPr>
              <a:spLocks noChangeArrowheads="1"/>
            </p:cNvSpPr>
            <p:nvPr/>
          </p:nvSpPr>
          <p:spPr bwMode="auto">
            <a:xfrm>
              <a:off x="5330" y="1842"/>
              <a:ext cx="317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ahoma" pitchFamily="34" charset="0"/>
              </a:endParaRPr>
            </a:p>
          </p:txBody>
        </p:sp>
        <p:sp>
          <p:nvSpPr>
            <p:cNvPr id="17478" name="Rectangle 23"/>
            <p:cNvSpPr>
              <a:spLocks noChangeArrowheads="1"/>
            </p:cNvSpPr>
            <p:nvPr/>
          </p:nvSpPr>
          <p:spPr bwMode="auto">
            <a:xfrm>
              <a:off x="3788" y="981"/>
              <a:ext cx="317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ahoma" pitchFamily="34" charset="0"/>
              </a:endParaRPr>
            </a:p>
          </p:txBody>
        </p:sp>
        <p:sp>
          <p:nvSpPr>
            <p:cNvPr id="17479" name="Rectangle 24"/>
            <p:cNvSpPr>
              <a:spLocks noChangeArrowheads="1"/>
            </p:cNvSpPr>
            <p:nvPr/>
          </p:nvSpPr>
          <p:spPr bwMode="auto">
            <a:xfrm>
              <a:off x="4422" y="981"/>
              <a:ext cx="317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ahoma" pitchFamily="34" charset="0"/>
              </a:endParaRPr>
            </a:p>
          </p:txBody>
        </p:sp>
        <p:sp>
          <p:nvSpPr>
            <p:cNvPr id="17480" name="Rectangle 25"/>
            <p:cNvSpPr>
              <a:spLocks noChangeArrowheads="1"/>
            </p:cNvSpPr>
            <p:nvPr/>
          </p:nvSpPr>
          <p:spPr bwMode="auto">
            <a:xfrm>
              <a:off x="3470" y="1252"/>
              <a:ext cx="317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ahoma" pitchFamily="34" charset="0"/>
              </a:endParaRPr>
            </a:p>
          </p:txBody>
        </p:sp>
        <p:sp>
          <p:nvSpPr>
            <p:cNvPr id="17481" name="Rectangle 26"/>
            <p:cNvSpPr>
              <a:spLocks noChangeArrowheads="1"/>
            </p:cNvSpPr>
            <p:nvPr/>
          </p:nvSpPr>
          <p:spPr bwMode="auto">
            <a:xfrm>
              <a:off x="3198" y="1524"/>
              <a:ext cx="317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ahoma" pitchFamily="34" charset="0"/>
              </a:endParaRPr>
            </a:p>
          </p:txBody>
        </p:sp>
        <p:sp>
          <p:nvSpPr>
            <p:cNvPr id="17482" name="Rectangle 27"/>
            <p:cNvSpPr>
              <a:spLocks noChangeArrowheads="1"/>
            </p:cNvSpPr>
            <p:nvPr/>
          </p:nvSpPr>
          <p:spPr bwMode="auto">
            <a:xfrm>
              <a:off x="4740" y="1253"/>
              <a:ext cx="317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ahoma" pitchFamily="34" charset="0"/>
              </a:endParaRPr>
            </a:p>
          </p:txBody>
        </p:sp>
        <p:sp>
          <p:nvSpPr>
            <p:cNvPr id="17483" name="Rectangle 28"/>
            <p:cNvSpPr>
              <a:spLocks noChangeArrowheads="1"/>
            </p:cNvSpPr>
            <p:nvPr/>
          </p:nvSpPr>
          <p:spPr bwMode="auto">
            <a:xfrm>
              <a:off x="5012" y="1524"/>
              <a:ext cx="317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ahoma" pitchFamily="34" charset="0"/>
              </a:endParaRPr>
            </a:p>
          </p:txBody>
        </p:sp>
        <p:sp>
          <p:nvSpPr>
            <p:cNvPr id="17484" name="Rectangle 29"/>
            <p:cNvSpPr>
              <a:spLocks noChangeArrowheads="1"/>
            </p:cNvSpPr>
            <p:nvPr/>
          </p:nvSpPr>
          <p:spPr bwMode="auto">
            <a:xfrm>
              <a:off x="4059" y="1797"/>
              <a:ext cx="362" cy="36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>
                  <a:solidFill>
                    <a:srgbClr val="CC0000"/>
                  </a:solidFill>
                  <a:latin typeface="Tahoma" pitchFamily="34" charset="0"/>
                </a:rPr>
                <a:t>П</a:t>
              </a:r>
            </a:p>
          </p:txBody>
        </p:sp>
        <p:sp>
          <p:nvSpPr>
            <p:cNvPr id="17485" name="Freeform 31"/>
            <p:cNvSpPr>
              <a:spLocks/>
            </p:cNvSpPr>
            <p:nvPr/>
          </p:nvSpPr>
          <p:spPr bwMode="auto">
            <a:xfrm>
              <a:off x="3107" y="799"/>
              <a:ext cx="2358" cy="1180"/>
            </a:xfrm>
            <a:custGeom>
              <a:avLst/>
              <a:gdLst>
                <a:gd name="T0" fmla="*/ 0 w 2404"/>
                <a:gd name="T1" fmla="*/ 273 h 1225"/>
                <a:gd name="T2" fmla="*/ 555 w 2404"/>
                <a:gd name="T3" fmla="*/ 0 h 1225"/>
                <a:gd name="T4" fmla="*/ 1132 w 2404"/>
                <a:gd name="T5" fmla="*/ 283 h 1225"/>
                <a:gd name="T6" fmla="*/ 0 60000 65536"/>
                <a:gd name="T7" fmla="*/ 0 60000 65536"/>
                <a:gd name="T8" fmla="*/ 0 60000 65536"/>
                <a:gd name="T9" fmla="*/ 0 w 2404"/>
                <a:gd name="T10" fmla="*/ 0 h 1225"/>
                <a:gd name="T11" fmla="*/ 2404 w 2404"/>
                <a:gd name="T12" fmla="*/ 1225 h 12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04" h="1225">
                  <a:moveTo>
                    <a:pt x="0" y="1180"/>
                  </a:moveTo>
                  <a:lnTo>
                    <a:pt x="1179" y="0"/>
                  </a:lnTo>
                  <a:lnTo>
                    <a:pt x="2404" y="1225"/>
                  </a:lnTo>
                </a:path>
              </a:pathLst>
            </a:custGeom>
            <a:noFill/>
            <a:ln w="9525">
              <a:solidFill>
                <a:srgbClr val="CC0000"/>
              </a:solidFill>
              <a:prstDash val="lgDashDot"/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Tahoma" pitchFamily="34" charset="0"/>
              </a:endParaRPr>
            </a:p>
          </p:txBody>
        </p:sp>
        <p:sp>
          <p:nvSpPr>
            <p:cNvPr id="17486" name="Line 32"/>
            <p:cNvSpPr>
              <a:spLocks noChangeShapeType="1"/>
            </p:cNvSpPr>
            <p:nvPr/>
          </p:nvSpPr>
          <p:spPr bwMode="auto">
            <a:xfrm>
              <a:off x="4241" y="2160"/>
              <a:ext cx="0" cy="91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4309" name="Text Box 37"/>
          <p:cNvSpPr txBox="1">
            <a:spLocks noChangeArrowheads="1"/>
          </p:cNvSpPr>
          <p:nvPr/>
        </p:nvSpPr>
        <p:spPr bwMode="auto">
          <a:xfrm>
            <a:off x="827088" y="6093296"/>
            <a:ext cx="24495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 dirty="0">
                <a:solidFill>
                  <a:srgbClr val="CC0000"/>
                </a:solidFill>
                <a:latin typeface="Bookman Old Style" pitchFamily="18" charset="0"/>
              </a:rPr>
              <a:t>нейтралитет</a:t>
            </a:r>
          </a:p>
        </p:txBody>
      </p:sp>
      <p:sp>
        <p:nvSpPr>
          <p:cNvPr id="54310" name="Rectangle 38"/>
          <p:cNvSpPr>
            <a:spLocks noChangeArrowheads="1"/>
          </p:cNvSpPr>
          <p:nvPr/>
        </p:nvSpPr>
        <p:spPr bwMode="auto">
          <a:xfrm>
            <a:off x="250825" y="3644900"/>
            <a:ext cx="36004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sz="1900" b="1" dirty="0" smtClean="0">
                <a:solidFill>
                  <a:srgbClr val="CC0000"/>
                </a:solidFill>
                <a:latin typeface="Bookman Old Style" pitchFamily="18" charset="0"/>
              </a:rPr>
              <a:t>Круг </a:t>
            </a:r>
            <a:endParaRPr lang="ru-RU" sz="1900" b="1" dirty="0">
              <a:solidFill>
                <a:srgbClr val="CC0000"/>
              </a:solidFill>
              <a:latin typeface="Bookman Old Style" pitchFamily="18" charset="0"/>
            </a:endParaRPr>
          </a:p>
        </p:txBody>
      </p:sp>
      <p:sp>
        <p:nvSpPr>
          <p:cNvPr id="54311" name="Rectangle 39"/>
          <p:cNvSpPr>
            <a:spLocks noChangeArrowheads="1"/>
          </p:cNvSpPr>
          <p:nvPr/>
        </p:nvSpPr>
        <p:spPr bwMode="auto">
          <a:xfrm>
            <a:off x="5148263" y="3644900"/>
            <a:ext cx="3887787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sz="1900" b="1" dirty="0" smtClean="0">
                <a:solidFill>
                  <a:srgbClr val="CC0000"/>
                </a:solidFill>
                <a:latin typeface="Bookman Old Style" pitchFamily="18" charset="0"/>
              </a:rPr>
              <a:t>Группы </a:t>
            </a:r>
            <a:endParaRPr lang="ru-RU" sz="1900" b="1" dirty="0">
              <a:solidFill>
                <a:srgbClr val="CC0000"/>
              </a:solidFill>
              <a:latin typeface="Bookman Old Style" pitchFamily="18" charset="0"/>
            </a:endParaRPr>
          </a:p>
        </p:txBody>
      </p:sp>
      <p:grpSp>
        <p:nvGrpSpPr>
          <p:cNvPr id="4" name="Group 90"/>
          <p:cNvGrpSpPr>
            <a:grpSpLocks/>
          </p:cNvGrpSpPr>
          <p:nvPr/>
        </p:nvGrpSpPr>
        <p:grpSpPr bwMode="auto">
          <a:xfrm>
            <a:off x="684213" y="4076701"/>
            <a:ext cx="2446337" cy="1944587"/>
            <a:chOff x="431" y="2568"/>
            <a:chExt cx="1541" cy="1542"/>
          </a:xfrm>
        </p:grpSpPr>
        <p:sp>
          <p:nvSpPr>
            <p:cNvPr id="17466" name="Oval 4"/>
            <p:cNvSpPr>
              <a:spLocks noChangeArrowheads="1"/>
            </p:cNvSpPr>
            <p:nvPr/>
          </p:nvSpPr>
          <p:spPr bwMode="auto">
            <a:xfrm>
              <a:off x="567" y="2613"/>
              <a:ext cx="1247" cy="1247"/>
            </a:xfrm>
            <a:prstGeom prst="ellipse">
              <a:avLst/>
            </a:prstGeom>
            <a:noFill/>
            <a:ln w="9525">
              <a:solidFill>
                <a:srgbClr val="CC0000"/>
              </a:solidFill>
              <a:prstDash val="dash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ahoma" pitchFamily="34" charset="0"/>
              </a:endParaRPr>
            </a:p>
          </p:txBody>
        </p:sp>
        <p:sp>
          <p:nvSpPr>
            <p:cNvPr id="17467" name="Rectangle 35"/>
            <p:cNvSpPr>
              <a:spLocks noChangeArrowheads="1"/>
            </p:cNvSpPr>
            <p:nvPr/>
          </p:nvSpPr>
          <p:spPr bwMode="auto">
            <a:xfrm>
              <a:off x="975" y="3702"/>
              <a:ext cx="363" cy="31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>
                  <a:solidFill>
                    <a:srgbClr val="CC0000"/>
                  </a:solidFill>
                  <a:latin typeface="Tahoma" pitchFamily="34" charset="0"/>
                </a:rPr>
                <a:t>П</a:t>
              </a:r>
            </a:p>
          </p:txBody>
        </p:sp>
        <p:sp>
          <p:nvSpPr>
            <p:cNvPr id="17468" name="Line 36"/>
            <p:cNvSpPr>
              <a:spLocks noChangeShapeType="1"/>
            </p:cNvSpPr>
            <p:nvPr/>
          </p:nvSpPr>
          <p:spPr bwMode="auto">
            <a:xfrm>
              <a:off x="1156" y="4019"/>
              <a:ext cx="0" cy="91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69" name="Rectangle 40"/>
            <p:cNvSpPr>
              <a:spLocks noChangeArrowheads="1"/>
            </p:cNvSpPr>
            <p:nvPr/>
          </p:nvSpPr>
          <p:spPr bwMode="auto">
            <a:xfrm>
              <a:off x="1020" y="2568"/>
              <a:ext cx="317" cy="1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ahoma" pitchFamily="34" charset="0"/>
              </a:endParaRPr>
            </a:p>
          </p:txBody>
        </p:sp>
        <p:sp>
          <p:nvSpPr>
            <p:cNvPr id="17470" name="Rectangle 41"/>
            <p:cNvSpPr>
              <a:spLocks noChangeArrowheads="1"/>
            </p:cNvSpPr>
            <p:nvPr/>
          </p:nvSpPr>
          <p:spPr bwMode="auto">
            <a:xfrm>
              <a:off x="431" y="3158"/>
              <a:ext cx="317" cy="1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ahoma" pitchFamily="34" charset="0"/>
              </a:endParaRPr>
            </a:p>
          </p:txBody>
        </p:sp>
        <p:sp>
          <p:nvSpPr>
            <p:cNvPr id="17471" name="Rectangle 42"/>
            <p:cNvSpPr>
              <a:spLocks noChangeArrowheads="1"/>
            </p:cNvSpPr>
            <p:nvPr/>
          </p:nvSpPr>
          <p:spPr bwMode="auto">
            <a:xfrm>
              <a:off x="1655" y="3158"/>
              <a:ext cx="317" cy="1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ahoma" pitchFamily="34" charset="0"/>
              </a:endParaRPr>
            </a:p>
          </p:txBody>
        </p:sp>
        <p:sp>
          <p:nvSpPr>
            <p:cNvPr id="17472" name="Rectangle 43"/>
            <p:cNvSpPr>
              <a:spLocks noChangeArrowheads="1"/>
            </p:cNvSpPr>
            <p:nvPr/>
          </p:nvSpPr>
          <p:spPr bwMode="auto">
            <a:xfrm>
              <a:off x="1519" y="2795"/>
              <a:ext cx="317" cy="1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ahoma" pitchFamily="34" charset="0"/>
              </a:endParaRPr>
            </a:p>
          </p:txBody>
        </p:sp>
        <p:sp>
          <p:nvSpPr>
            <p:cNvPr id="17473" name="Rectangle 44"/>
            <p:cNvSpPr>
              <a:spLocks noChangeArrowheads="1"/>
            </p:cNvSpPr>
            <p:nvPr/>
          </p:nvSpPr>
          <p:spPr bwMode="auto">
            <a:xfrm>
              <a:off x="522" y="2795"/>
              <a:ext cx="317" cy="1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ahoma" pitchFamily="34" charset="0"/>
              </a:endParaRPr>
            </a:p>
          </p:txBody>
        </p:sp>
        <p:sp>
          <p:nvSpPr>
            <p:cNvPr id="17474" name="Rectangle 45"/>
            <p:cNvSpPr>
              <a:spLocks noChangeArrowheads="1"/>
            </p:cNvSpPr>
            <p:nvPr/>
          </p:nvSpPr>
          <p:spPr bwMode="auto">
            <a:xfrm>
              <a:off x="522" y="3521"/>
              <a:ext cx="317" cy="1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ahoma" pitchFamily="34" charset="0"/>
              </a:endParaRPr>
            </a:p>
          </p:txBody>
        </p:sp>
        <p:sp>
          <p:nvSpPr>
            <p:cNvPr id="17475" name="Rectangle 46"/>
            <p:cNvSpPr>
              <a:spLocks noChangeArrowheads="1"/>
            </p:cNvSpPr>
            <p:nvPr/>
          </p:nvSpPr>
          <p:spPr bwMode="auto">
            <a:xfrm>
              <a:off x="1519" y="3521"/>
              <a:ext cx="317" cy="1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ahoma" pitchFamily="34" charset="0"/>
              </a:endParaRPr>
            </a:p>
          </p:txBody>
        </p:sp>
      </p:grpSp>
      <p:grpSp>
        <p:nvGrpSpPr>
          <p:cNvPr id="5" name="Group 92"/>
          <p:cNvGrpSpPr>
            <a:grpSpLocks/>
          </p:cNvGrpSpPr>
          <p:nvPr/>
        </p:nvGrpSpPr>
        <p:grpSpPr bwMode="auto">
          <a:xfrm>
            <a:off x="4394200" y="4005263"/>
            <a:ext cx="4749800" cy="2160041"/>
            <a:chOff x="2699" y="2659"/>
            <a:chExt cx="2992" cy="1633"/>
          </a:xfrm>
        </p:grpSpPr>
        <p:grpSp>
          <p:nvGrpSpPr>
            <p:cNvPr id="6" name="Group 91"/>
            <p:cNvGrpSpPr>
              <a:grpSpLocks/>
            </p:cNvGrpSpPr>
            <p:nvPr/>
          </p:nvGrpSpPr>
          <p:grpSpPr bwMode="auto">
            <a:xfrm>
              <a:off x="4014" y="3566"/>
              <a:ext cx="363" cy="408"/>
              <a:chOff x="4014" y="3566"/>
              <a:chExt cx="363" cy="408"/>
            </a:xfrm>
          </p:grpSpPr>
          <p:sp>
            <p:nvSpPr>
              <p:cNvPr id="17464" name="Rectangle 48"/>
              <p:cNvSpPr>
                <a:spLocks noChangeArrowheads="1"/>
              </p:cNvSpPr>
              <p:nvPr/>
            </p:nvSpPr>
            <p:spPr bwMode="auto">
              <a:xfrm>
                <a:off x="4014" y="3566"/>
                <a:ext cx="363" cy="31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ru-RU">
                    <a:solidFill>
                      <a:srgbClr val="CC0000"/>
                    </a:solidFill>
                    <a:latin typeface="Tahoma" pitchFamily="34" charset="0"/>
                  </a:rPr>
                  <a:t>П</a:t>
                </a:r>
              </a:p>
            </p:txBody>
          </p:sp>
          <p:sp>
            <p:nvSpPr>
              <p:cNvPr id="17465" name="Line 49"/>
              <p:cNvSpPr>
                <a:spLocks noChangeShapeType="1"/>
              </p:cNvSpPr>
              <p:nvPr/>
            </p:nvSpPr>
            <p:spPr bwMode="auto">
              <a:xfrm>
                <a:off x="4196" y="3883"/>
                <a:ext cx="0" cy="91"/>
              </a:xfrm>
              <a:prstGeom prst="line">
                <a:avLst/>
              </a:prstGeom>
              <a:noFill/>
              <a:ln w="9525">
                <a:solidFill>
                  <a:srgbClr val="CC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" name="Group 58"/>
            <p:cNvGrpSpPr>
              <a:grpSpLocks/>
            </p:cNvGrpSpPr>
            <p:nvPr/>
          </p:nvGrpSpPr>
          <p:grpSpPr bwMode="auto">
            <a:xfrm>
              <a:off x="3153" y="2659"/>
              <a:ext cx="906" cy="771"/>
              <a:chOff x="2881" y="2704"/>
              <a:chExt cx="1541" cy="1361"/>
            </a:xfrm>
          </p:grpSpPr>
          <p:sp>
            <p:nvSpPr>
              <p:cNvPr id="17455" name="Oval 47"/>
              <p:cNvSpPr>
                <a:spLocks noChangeArrowheads="1"/>
              </p:cNvSpPr>
              <p:nvPr/>
            </p:nvSpPr>
            <p:spPr bwMode="auto">
              <a:xfrm>
                <a:off x="3017" y="2749"/>
                <a:ext cx="1247" cy="1247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prstDash val="dash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56" name="Rectangle 50"/>
              <p:cNvSpPr>
                <a:spLocks noChangeArrowheads="1"/>
              </p:cNvSpPr>
              <p:nvPr/>
            </p:nvSpPr>
            <p:spPr bwMode="auto">
              <a:xfrm>
                <a:off x="3470" y="2704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57" name="Rectangle 51"/>
              <p:cNvSpPr>
                <a:spLocks noChangeArrowheads="1"/>
              </p:cNvSpPr>
              <p:nvPr/>
            </p:nvSpPr>
            <p:spPr bwMode="auto">
              <a:xfrm>
                <a:off x="2881" y="3294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58" name="Rectangle 52"/>
              <p:cNvSpPr>
                <a:spLocks noChangeArrowheads="1"/>
              </p:cNvSpPr>
              <p:nvPr/>
            </p:nvSpPr>
            <p:spPr bwMode="auto">
              <a:xfrm>
                <a:off x="4105" y="3294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59" name="Rectangle 53"/>
              <p:cNvSpPr>
                <a:spLocks noChangeArrowheads="1"/>
              </p:cNvSpPr>
              <p:nvPr/>
            </p:nvSpPr>
            <p:spPr bwMode="auto">
              <a:xfrm>
                <a:off x="3969" y="2931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60" name="Rectangle 54"/>
              <p:cNvSpPr>
                <a:spLocks noChangeArrowheads="1"/>
              </p:cNvSpPr>
              <p:nvPr/>
            </p:nvSpPr>
            <p:spPr bwMode="auto">
              <a:xfrm>
                <a:off x="2972" y="2931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61" name="Rectangle 55"/>
              <p:cNvSpPr>
                <a:spLocks noChangeArrowheads="1"/>
              </p:cNvSpPr>
              <p:nvPr/>
            </p:nvSpPr>
            <p:spPr bwMode="auto">
              <a:xfrm>
                <a:off x="2972" y="3657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62" name="Rectangle 56"/>
              <p:cNvSpPr>
                <a:spLocks noChangeArrowheads="1"/>
              </p:cNvSpPr>
              <p:nvPr/>
            </p:nvSpPr>
            <p:spPr bwMode="auto">
              <a:xfrm>
                <a:off x="3969" y="3657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63" name="Rectangle 57"/>
              <p:cNvSpPr>
                <a:spLocks noChangeArrowheads="1"/>
              </p:cNvSpPr>
              <p:nvPr/>
            </p:nvSpPr>
            <p:spPr bwMode="auto">
              <a:xfrm>
                <a:off x="3470" y="3884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</p:grpSp>
        <p:grpSp>
          <p:nvGrpSpPr>
            <p:cNvPr id="8" name="Group 59"/>
            <p:cNvGrpSpPr>
              <a:grpSpLocks/>
            </p:cNvGrpSpPr>
            <p:nvPr/>
          </p:nvGrpSpPr>
          <p:grpSpPr bwMode="auto">
            <a:xfrm>
              <a:off x="2699" y="3521"/>
              <a:ext cx="906" cy="771"/>
              <a:chOff x="2881" y="2704"/>
              <a:chExt cx="1541" cy="1361"/>
            </a:xfrm>
          </p:grpSpPr>
          <p:sp>
            <p:nvSpPr>
              <p:cNvPr id="17446" name="Oval 60"/>
              <p:cNvSpPr>
                <a:spLocks noChangeArrowheads="1"/>
              </p:cNvSpPr>
              <p:nvPr/>
            </p:nvSpPr>
            <p:spPr bwMode="auto">
              <a:xfrm>
                <a:off x="3017" y="2749"/>
                <a:ext cx="1247" cy="1247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prstDash val="dash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47" name="Rectangle 61"/>
              <p:cNvSpPr>
                <a:spLocks noChangeArrowheads="1"/>
              </p:cNvSpPr>
              <p:nvPr/>
            </p:nvSpPr>
            <p:spPr bwMode="auto">
              <a:xfrm>
                <a:off x="3470" y="2704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48" name="Rectangle 62"/>
              <p:cNvSpPr>
                <a:spLocks noChangeArrowheads="1"/>
              </p:cNvSpPr>
              <p:nvPr/>
            </p:nvSpPr>
            <p:spPr bwMode="auto">
              <a:xfrm>
                <a:off x="2881" y="3294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49" name="Rectangle 63"/>
              <p:cNvSpPr>
                <a:spLocks noChangeArrowheads="1"/>
              </p:cNvSpPr>
              <p:nvPr/>
            </p:nvSpPr>
            <p:spPr bwMode="auto">
              <a:xfrm>
                <a:off x="4105" y="3294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50" name="Rectangle 64"/>
              <p:cNvSpPr>
                <a:spLocks noChangeArrowheads="1"/>
              </p:cNvSpPr>
              <p:nvPr/>
            </p:nvSpPr>
            <p:spPr bwMode="auto">
              <a:xfrm>
                <a:off x="3969" y="2931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51" name="Rectangle 65"/>
              <p:cNvSpPr>
                <a:spLocks noChangeArrowheads="1"/>
              </p:cNvSpPr>
              <p:nvPr/>
            </p:nvSpPr>
            <p:spPr bwMode="auto">
              <a:xfrm>
                <a:off x="2972" y="2931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52" name="Rectangle 66"/>
              <p:cNvSpPr>
                <a:spLocks noChangeArrowheads="1"/>
              </p:cNvSpPr>
              <p:nvPr/>
            </p:nvSpPr>
            <p:spPr bwMode="auto">
              <a:xfrm>
                <a:off x="2972" y="3657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53" name="Rectangle 67"/>
              <p:cNvSpPr>
                <a:spLocks noChangeArrowheads="1"/>
              </p:cNvSpPr>
              <p:nvPr/>
            </p:nvSpPr>
            <p:spPr bwMode="auto">
              <a:xfrm>
                <a:off x="3969" y="3657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54" name="Rectangle 68"/>
              <p:cNvSpPr>
                <a:spLocks noChangeArrowheads="1"/>
              </p:cNvSpPr>
              <p:nvPr/>
            </p:nvSpPr>
            <p:spPr bwMode="auto">
              <a:xfrm>
                <a:off x="3470" y="3884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</p:grpSp>
        <p:grpSp>
          <p:nvGrpSpPr>
            <p:cNvPr id="9" name="Group 69"/>
            <p:cNvGrpSpPr>
              <a:grpSpLocks/>
            </p:cNvGrpSpPr>
            <p:nvPr/>
          </p:nvGrpSpPr>
          <p:grpSpPr bwMode="auto">
            <a:xfrm>
              <a:off x="4422" y="2659"/>
              <a:ext cx="906" cy="771"/>
              <a:chOff x="2881" y="2704"/>
              <a:chExt cx="1541" cy="1361"/>
            </a:xfrm>
          </p:grpSpPr>
          <p:sp>
            <p:nvSpPr>
              <p:cNvPr id="17437" name="Oval 70"/>
              <p:cNvSpPr>
                <a:spLocks noChangeArrowheads="1"/>
              </p:cNvSpPr>
              <p:nvPr/>
            </p:nvSpPr>
            <p:spPr bwMode="auto">
              <a:xfrm>
                <a:off x="3017" y="2749"/>
                <a:ext cx="1247" cy="1247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prstDash val="dash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38" name="Rectangle 71"/>
              <p:cNvSpPr>
                <a:spLocks noChangeArrowheads="1"/>
              </p:cNvSpPr>
              <p:nvPr/>
            </p:nvSpPr>
            <p:spPr bwMode="auto">
              <a:xfrm>
                <a:off x="3470" y="2704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39" name="Rectangle 72"/>
              <p:cNvSpPr>
                <a:spLocks noChangeArrowheads="1"/>
              </p:cNvSpPr>
              <p:nvPr/>
            </p:nvSpPr>
            <p:spPr bwMode="auto">
              <a:xfrm>
                <a:off x="2881" y="3294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40" name="Rectangle 73"/>
              <p:cNvSpPr>
                <a:spLocks noChangeArrowheads="1"/>
              </p:cNvSpPr>
              <p:nvPr/>
            </p:nvSpPr>
            <p:spPr bwMode="auto">
              <a:xfrm>
                <a:off x="4105" y="3294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41" name="Rectangle 74"/>
              <p:cNvSpPr>
                <a:spLocks noChangeArrowheads="1"/>
              </p:cNvSpPr>
              <p:nvPr/>
            </p:nvSpPr>
            <p:spPr bwMode="auto">
              <a:xfrm>
                <a:off x="3969" y="2931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42" name="Rectangle 75"/>
              <p:cNvSpPr>
                <a:spLocks noChangeArrowheads="1"/>
              </p:cNvSpPr>
              <p:nvPr/>
            </p:nvSpPr>
            <p:spPr bwMode="auto">
              <a:xfrm>
                <a:off x="2972" y="2931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43" name="Rectangle 76"/>
              <p:cNvSpPr>
                <a:spLocks noChangeArrowheads="1"/>
              </p:cNvSpPr>
              <p:nvPr/>
            </p:nvSpPr>
            <p:spPr bwMode="auto">
              <a:xfrm>
                <a:off x="2972" y="3657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44" name="Rectangle 77"/>
              <p:cNvSpPr>
                <a:spLocks noChangeArrowheads="1"/>
              </p:cNvSpPr>
              <p:nvPr/>
            </p:nvSpPr>
            <p:spPr bwMode="auto">
              <a:xfrm>
                <a:off x="3969" y="3657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45" name="Rectangle 78"/>
              <p:cNvSpPr>
                <a:spLocks noChangeArrowheads="1"/>
              </p:cNvSpPr>
              <p:nvPr/>
            </p:nvSpPr>
            <p:spPr bwMode="auto">
              <a:xfrm>
                <a:off x="3470" y="3884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</p:grpSp>
        <p:grpSp>
          <p:nvGrpSpPr>
            <p:cNvPr id="10" name="Group 79"/>
            <p:cNvGrpSpPr>
              <a:grpSpLocks/>
            </p:cNvGrpSpPr>
            <p:nvPr/>
          </p:nvGrpSpPr>
          <p:grpSpPr bwMode="auto">
            <a:xfrm>
              <a:off x="4785" y="3521"/>
              <a:ext cx="906" cy="771"/>
              <a:chOff x="2881" y="2704"/>
              <a:chExt cx="1541" cy="1361"/>
            </a:xfrm>
          </p:grpSpPr>
          <p:sp>
            <p:nvSpPr>
              <p:cNvPr id="17428" name="Oval 80"/>
              <p:cNvSpPr>
                <a:spLocks noChangeArrowheads="1"/>
              </p:cNvSpPr>
              <p:nvPr/>
            </p:nvSpPr>
            <p:spPr bwMode="auto">
              <a:xfrm>
                <a:off x="3017" y="2749"/>
                <a:ext cx="1247" cy="1247"/>
              </a:xfrm>
              <a:prstGeom prst="ellipse">
                <a:avLst/>
              </a:prstGeom>
              <a:noFill/>
              <a:ln w="9525">
                <a:solidFill>
                  <a:srgbClr val="CC0000"/>
                </a:solidFill>
                <a:prstDash val="dash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29" name="Rectangle 81"/>
              <p:cNvSpPr>
                <a:spLocks noChangeArrowheads="1"/>
              </p:cNvSpPr>
              <p:nvPr/>
            </p:nvSpPr>
            <p:spPr bwMode="auto">
              <a:xfrm>
                <a:off x="3470" y="2704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30" name="Rectangle 82"/>
              <p:cNvSpPr>
                <a:spLocks noChangeArrowheads="1"/>
              </p:cNvSpPr>
              <p:nvPr/>
            </p:nvSpPr>
            <p:spPr bwMode="auto">
              <a:xfrm>
                <a:off x="2881" y="3294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31" name="Rectangle 83"/>
              <p:cNvSpPr>
                <a:spLocks noChangeArrowheads="1"/>
              </p:cNvSpPr>
              <p:nvPr/>
            </p:nvSpPr>
            <p:spPr bwMode="auto">
              <a:xfrm>
                <a:off x="4105" y="3294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32" name="Rectangle 84"/>
              <p:cNvSpPr>
                <a:spLocks noChangeArrowheads="1"/>
              </p:cNvSpPr>
              <p:nvPr/>
            </p:nvSpPr>
            <p:spPr bwMode="auto">
              <a:xfrm>
                <a:off x="3969" y="2931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33" name="Rectangle 85"/>
              <p:cNvSpPr>
                <a:spLocks noChangeArrowheads="1"/>
              </p:cNvSpPr>
              <p:nvPr/>
            </p:nvSpPr>
            <p:spPr bwMode="auto">
              <a:xfrm>
                <a:off x="2972" y="2931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34" name="Rectangle 86"/>
              <p:cNvSpPr>
                <a:spLocks noChangeArrowheads="1"/>
              </p:cNvSpPr>
              <p:nvPr/>
            </p:nvSpPr>
            <p:spPr bwMode="auto">
              <a:xfrm>
                <a:off x="2972" y="3657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35" name="Rectangle 87"/>
              <p:cNvSpPr>
                <a:spLocks noChangeArrowheads="1"/>
              </p:cNvSpPr>
              <p:nvPr/>
            </p:nvSpPr>
            <p:spPr bwMode="auto">
              <a:xfrm>
                <a:off x="3969" y="3657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  <p:sp>
            <p:nvSpPr>
              <p:cNvPr id="17436" name="Rectangle 88"/>
              <p:cNvSpPr>
                <a:spLocks noChangeArrowheads="1"/>
              </p:cNvSpPr>
              <p:nvPr/>
            </p:nvSpPr>
            <p:spPr bwMode="auto">
              <a:xfrm>
                <a:off x="3470" y="3884"/>
                <a:ext cx="317" cy="181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Tahoma" pitchFamily="34" charset="0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4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4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500"/>
                            </p:stCondLst>
                            <p:childTnLst>
                              <p:par>
                                <p:cTn id="4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4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4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5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0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4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4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361" grpId="0"/>
      <p:bldP spid="54288" grpId="0"/>
      <p:bldP spid="54289" grpId="0"/>
      <p:bldP spid="54290" grpId="0" build="p"/>
      <p:bldP spid="54291" grpId="0"/>
      <p:bldP spid="54309" grpId="0"/>
      <p:bldP spid="54310" grpId="0"/>
      <p:bldP spid="543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91680" y="0"/>
            <a:ext cx="6120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ППС – проблемная педагогическая ситуация 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лок-схема: документ 7"/>
          <p:cNvSpPr/>
          <p:nvPr/>
        </p:nvSpPr>
        <p:spPr>
          <a:xfrm>
            <a:off x="7812360" y="0"/>
            <a:ext cx="1331640" cy="980728"/>
          </a:xfrm>
          <a:prstGeom prst="flowChartDocumen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Технология № 3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2339752" y="1556792"/>
          <a:ext cx="6552728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10201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628800"/>
            <a:ext cx="4176464" cy="49925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P102017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5" y="3429000"/>
            <a:ext cx="4368485" cy="32763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P102016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116632"/>
            <a:ext cx="4248472" cy="31863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395536" y="0"/>
            <a:ext cx="36724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ППС – правила поведения в группе  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Ситуация месяца «Мой дом - детский сад» </a:t>
            </a:r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75856" y="3284984"/>
            <a:ext cx="2808312" cy="1440160"/>
          </a:xfrm>
          <a:prstGeom prst="round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Учить детей вежливо выражать свою просьбу, благодарить за оказанную услугу 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512" y="4941168"/>
            <a:ext cx="4320480" cy="1656184"/>
          </a:xfrm>
          <a:prstGeom prst="round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Помогать приобретать жизненный опыт, переживания, необходимые для самоопределения и саморегуляции  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56176" y="3284984"/>
            <a:ext cx="2808312" cy="1440160"/>
          </a:xfrm>
          <a:prstGeom prst="round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Формировать умение решать спорные вопросы и улаживать конфликты 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67744" y="1916832"/>
            <a:ext cx="2376264" cy="1224136"/>
          </a:xfrm>
          <a:prstGeom prst="round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Воспитывать у детей самостоятельность и ответственность 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44008" y="1916832"/>
            <a:ext cx="2304256" cy="1296144"/>
          </a:xfrm>
          <a:prstGeom prst="round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Воспитывать дружеские отношения между детьми различного возраста 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20" y="3284984"/>
            <a:ext cx="2952328" cy="1440160"/>
          </a:xfrm>
          <a:prstGeom prst="round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Формировать умение планировать свои действия и оценивать их результаты 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7504" y="1916832"/>
            <a:ext cx="2160240" cy="1224136"/>
          </a:xfrm>
          <a:prstGeom prst="round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Учить детей ориентироваться в пространстве 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251520" y="0"/>
            <a:ext cx="8712968" cy="1844824"/>
          </a:xfrm>
          <a:prstGeom prst="triangl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Свой час 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948264" y="1916832"/>
            <a:ext cx="2088232" cy="1224136"/>
          </a:xfrm>
          <a:prstGeom prst="round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Формировать умение проявлять инициативу 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644008" y="4941168"/>
            <a:ext cx="4320480" cy="1656184"/>
          </a:xfrm>
          <a:prstGeom prst="round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Поощрять попытки ребенка осознанно делиться с педагогом и другими детьми разнообразными впечатлениями   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Блок-схема: документ 11"/>
          <p:cNvSpPr/>
          <p:nvPr/>
        </p:nvSpPr>
        <p:spPr>
          <a:xfrm>
            <a:off x="7812360" y="0"/>
            <a:ext cx="1331640" cy="980728"/>
          </a:xfrm>
          <a:prstGeom prst="flowChartDocumen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Технология № 4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116632"/>
            <a:ext cx="67687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Социализация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в самом широком толковании – это "комплексный процесс интеграции индивида в общественные структуры", это процесс усвоения личностью норм, правил, ценностей, принятых в обществе, а также социальных ролей, выполняемых каждым в жизни.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2348880"/>
            <a:ext cx="712879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Blip>
                <a:blip r:embed="rId3"/>
              </a:buBlip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Социализация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(Л.С. Выготский)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– основной генетический закон культурного развития: от 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интерпсихического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социальной, коллективной деятельности ребенка к индивидуальному, 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интрапсихическому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Blip>
                <a:blip r:embed="rId3"/>
              </a:buBlip>
            </a:pPr>
            <a:endParaRPr lang="ru-RU" sz="20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Blip>
                <a:blip r:embed="rId3"/>
              </a:buBlip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Социализация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(П.Я. Гальперин, В.В. Давыдов, Н.Ф. Талызина)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 превращение социальной речи, «речи для других», в «речь для себя», развитие внутреннего диалога, «диалога с самим собой».</a:t>
            </a:r>
          </a:p>
          <a:p>
            <a:pPr algn="just">
              <a:buBlip>
                <a:blip r:embed="rId3"/>
              </a:buBlip>
            </a:pPr>
            <a:endParaRPr lang="ru-RU" sz="20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Blip>
                <a:blip r:embed="rId3"/>
              </a:buBlip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Социализация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(Т. </a:t>
            </a:r>
            <a:r>
              <a:rPr lang="ru-RU" sz="2000" i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Парсонс</a:t>
            </a:r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Р. Мертон)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процесс вхождения человека в социальную среду и ее приспособления к культурным, психологическим и социологическим факторам.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5566" y="128256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Свой час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92698853"/>
              </p:ext>
            </p:extLst>
          </p:nvPr>
        </p:nvGraphicFramePr>
        <p:xfrm>
          <a:off x="395536" y="1196752"/>
          <a:ext cx="8424936" cy="53285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Вертикальный свиток 5"/>
          <p:cNvSpPr/>
          <p:nvPr/>
        </p:nvSpPr>
        <p:spPr>
          <a:xfrm>
            <a:off x="6191672" y="260648"/>
            <a:ext cx="2952328" cy="3312368"/>
          </a:xfrm>
          <a:prstGeom prst="verticalScrol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Вы можете в течение 40 минут перемещаться по всему зданию, соблюдая правила поведения.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По звонку колокольчика вернуться в группу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5652120" y="1700808"/>
            <a:ext cx="978408" cy="484632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Свой час</a:t>
            </a:r>
            <a:b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ТИПЫ </a:t>
            </a:r>
            <a:endParaRPr lang="ru-RU" sz="4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38912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Свободный. 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Дети свободно перемещаются по всей территории 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/с и самостоятельно организуют разновозрастное общение по интересам без помощи взрослых </a:t>
            </a:r>
          </a:p>
          <a:p>
            <a:pPr algn="just">
              <a:buFont typeface="Courier New" pitchFamily="49" charset="0"/>
              <a:buChar char="o"/>
            </a:pPr>
            <a:r>
              <a:rPr lang="ru-RU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Тематический.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«С.ч.» включен в ситуацию месяца. </a:t>
            </a:r>
          </a:p>
          <a:p>
            <a:pPr algn="just">
              <a:buFont typeface="Courier New" pitchFamily="49" charset="0"/>
              <a:buChar char="o"/>
            </a:pPr>
            <a:r>
              <a:rPr lang="ru-RU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Деятельностный.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основе этого «С.ч.» самоопределение ребенка в выборе различных видов деятельности. Например, в физкультурном зале- подвижные игры, в группе - изобразительная деятельность и т.д.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Творческий. 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Дети подготовительной группы сами организуют всю деятельность во время «С.ч.» для всех детей. </a:t>
            </a:r>
            <a:endParaRPr lang="ru-RU" u="sng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Свой час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СИСТЕМА 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«КРАСНЫХ КРУЖКОВ»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32054079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2060848"/>
            <a:ext cx="5593841" cy="396044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627784" y="764704"/>
            <a:ext cx="52565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Свой час </a:t>
            </a:r>
          </a:p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«Мой дом – детский сад»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2060848"/>
            <a:ext cx="5593841" cy="3960440"/>
          </a:xfrm>
          <a:prstGeom prst="rect">
            <a:avLst/>
          </a:prstGeom>
        </p:spPr>
      </p:pic>
      <p:pic>
        <p:nvPicPr>
          <p:cNvPr id="5" name="Рисунок 4" descr="P10205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5418" y="692696"/>
            <a:ext cx="79810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Свой час «Я живу в Екатеринбурге» 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</p:txBody>
      </p:sp>
      <p:pic>
        <p:nvPicPr>
          <p:cNvPr id="4" name="Рисунок 3" descr="P102049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7461"/>
            <a:ext cx="9144000" cy="6858000"/>
          </a:xfrm>
          <a:prstGeom prst="rect">
            <a:avLst/>
          </a:prstGeom>
        </p:spPr>
      </p:pic>
      <p:pic>
        <p:nvPicPr>
          <p:cNvPr id="6" name="Рисунок 5" descr="P102050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20100" y="-7461"/>
            <a:ext cx="9144000" cy="6858000"/>
          </a:xfrm>
          <a:prstGeom prst="rect">
            <a:avLst/>
          </a:prstGeom>
        </p:spPr>
      </p:pic>
      <p:pic>
        <p:nvPicPr>
          <p:cNvPr id="7" name="Рисунок 6" descr="P102051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27888"/>
            <a:ext cx="9144000" cy="6858000"/>
          </a:xfrm>
          <a:prstGeom prst="rect">
            <a:avLst/>
          </a:prstGeom>
        </p:spPr>
      </p:pic>
      <p:pic>
        <p:nvPicPr>
          <p:cNvPr id="9" name="Рисунок 8" descr="P102052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Рисунок 9" descr="P102052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780" y="0"/>
            <a:ext cx="9144000" cy="6858000"/>
          </a:xfrm>
          <a:prstGeom prst="rect">
            <a:avLst/>
          </a:prstGeom>
        </p:spPr>
      </p:pic>
      <p:pic>
        <p:nvPicPr>
          <p:cNvPr id="12" name="Рисунок 11" descr="P1020534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Ситуация месяца </a:t>
            </a:r>
            <a:br>
              <a:rPr lang="ru-RU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«Я – житель земного шара» </a:t>
            </a:r>
            <a:endParaRPr lang="ru-RU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40392563"/>
              </p:ext>
            </p:extLst>
          </p:nvPr>
        </p:nvGraphicFramePr>
        <p:xfrm>
          <a:off x="539552" y="1340768"/>
          <a:ext cx="8229600" cy="370332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802432"/>
                <a:gridCol w="3312368"/>
                <a:gridCol w="4114800"/>
              </a:tblGrid>
              <a:tr h="37084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Помещение 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Предназначение 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1.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Группа № </a:t>
                      </a: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 «Цветочки»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Греция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2.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Группа №</a:t>
                      </a: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2»Бусинки»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Индия 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3.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Группа №</a:t>
                      </a: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«</a:t>
                      </a: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Капельки»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Китай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4.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Группа №</a:t>
                      </a: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 «Звездочки»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Германия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5.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Кабинет методиста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Таможня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6.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 pitchFamily="18" charset="0"/>
                          <a:cs typeface="Times New Roman" pitchFamily="18" charset="0"/>
                        </a:rPr>
                        <a:t>Постирочная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Водоемы стран мира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7.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Пищеблок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Национальные блюда стран 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8.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Медицинский кабинет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Спорт и здоровье в странах 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700808"/>
            <a:ext cx="70647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за внимание!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png"/>
          <p:cNvPicPr>
            <a:picLocks noChangeAspect="1"/>
          </p:cNvPicPr>
          <p:nvPr/>
        </p:nvPicPr>
        <p:blipFill>
          <a:blip r:embed="rId2" cstate="print"/>
          <a:srcRect t="41818" r="78116"/>
          <a:stretch>
            <a:fillRect/>
          </a:stretch>
        </p:blipFill>
        <p:spPr>
          <a:xfrm>
            <a:off x="3732657" y="260648"/>
            <a:ext cx="1950967" cy="3672408"/>
          </a:xfrm>
          <a:prstGeom prst="rect">
            <a:avLst/>
          </a:prstGeom>
        </p:spPr>
      </p:pic>
      <p:pic>
        <p:nvPicPr>
          <p:cNvPr id="3" name="Рисунок 2" descr="366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260648"/>
            <a:ext cx="2304256" cy="2304256"/>
          </a:xfrm>
          <a:prstGeom prst="rect">
            <a:avLst/>
          </a:prstGeom>
        </p:spPr>
      </p:pic>
      <p:pic>
        <p:nvPicPr>
          <p:cNvPr id="4" name="Рисунок 3" descr="digitaltvsnow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5" y="3761896"/>
            <a:ext cx="2915816" cy="2385668"/>
          </a:xfrm>
          <a:prstGeom prst="rect">
            <a:avLst/>
          </a:prstGeom>
        </p:spPr>
      </p:pic>
      <p:pic>
        <p:nvPicPr>
          <p:cNvPr id="5" name="Рисунок 4" descr="6618516_ori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4293096"/>
            <a:ext cx="2483768" cy="1975372"/>
          </a:xfrm>
          <a:prstGeom prst="rect">
            <a:avLst/>
          </a:prstGeom>
        </p:spPr>
      </p:pic>
      <p:pic>
        <p:nvPicPr>
          <p:cNvPr id="6" name="Рисунок 5" descr="occupation_cl_5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35896" y="4080750"/>
            <a:ext cx="2470359" cy="2596473"/>
          </a:xfrm>
          <a:prstGeom prst="rect">
            <a:avLst/>
          </a:prstGeom>
        </p:spPr>
      </p:pic>
      <p:pic>
        <p:nvPicPr>
          <p:cNvPr id="7" name="Рисунок 6" descr="empty-playground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84168" y="404664"/>
            <a:ext cx="2870422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251520" y="188640"/>
          <a:ext cx="8604448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3491880" y="260648"/>
            <a:ext cx="4968552" cy="1512168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соответствии с ФГОС ДО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(п. 3.2.1)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7784" y="2204864"/>
            <a:ext cx="633670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Должны быть обеспечены следующие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психолого-педагогические условия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…Поддержка взрослыми положительного, доброжелательного отношения детей друг к другу и взаимодействия детей друг с другом в разных видах деятельности;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Поддержка инициативы и самостоятельности детей в специфических для них видах деятельности;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Возможность выбора детьми материалов, видов активности, участников совместной деятельности и общения…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Целевые ориентиры на этапе завершения дошкольного образования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79512" y="620688"/>
            <a:ext cx="8784976" cy="5145435"/>
          </a:xfrm>
        </p:spPr>
        <p:txBody>
          <a:bodyPr>
            <a:noAutofit/>
          </a:bodyPr>
          <a:lstStyle/>
          <a:p>
            <a:pPr lvl="0"/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ребенок овладевает основными культурными способами деятельности, проявляет инициативу и самостоятельность в разных видах деятельности – игре, общении, познавательно-исследовательской деятельности, конструировании и др.; способен выбирать себе род занятий, участников по совместной деятельности;</a:t>
            </a:r>
          </a:p>
          <a:p>
            <a:pPr lvl="0"/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ребенок обладает установкой положительного отношения к миру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к разным видам труда, другим людям и самому себе, обладает чувством собственного достоинства; 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активно взаимодействует со сверстниками и взрослыми, участвует в совместных играх. Способен договариваться, учитывать интересы и чувства других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сопереживать неудачам и радоваться успехам других, адекватно проявляет свои чувства, в том числе чувство веры в себя, старается разрешать конфликты;</a:t>
            </a:r>
          </a:p>
          <a:p>
            <a:pPr lvl="0"/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ребенок обладает развитым воображением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которое реализуется в разных видах деятельности, и прежде всего в игре; ребенок владеет разными формами и видами игры, 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различает условную и реальную ситуации, умеет подчиняться разным правилам и социальным нормам;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ребенок достаточно хорошо владеет устной речью, может выражать свои мысли и желания, может использовать речь для выражения своих мыслей, чувств и желаний, построения речевого высказывания в ситуации общения, может выделять звуки в словах, у ребенка складываются предпосылки грамотности;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 ребенка развита крупная и мелкая моторика; он подвижен, вынослив, владеет основными движениями, может контролировать свои движения и управлять ими;</a:t>
            </a:r>
          </a:p>
          <a:p>
            <a:pPr lvl="0"/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ребенок способен к волевым усилиям, может следовать социальным нормам поведения и правилам в разных видах деятельности, во взаимоотношениях со взрослыми и сверстниками,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может соблюдать правила безопасного поведения и личной гигиены;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ребенок проявляет любознательность, задает вопросы взрослым и сверстникам, интересуется причинно-следственными связями, пытается самостоятельно придумывать объяснения явлениям природы и поступкам людей; склонен наблюдать, экспериментировать. Обладает начальными знаниями о себе, о природном и социальном мире, в котором он живет; знаком с произведениями детской литературы, обладает элементарными представлениями из области живой природы, естествознания, математики, истории и т.п.; 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ребенок способен к принятию собственных решений, опираясь на свои знания и умения в различных видах деятельности.</a:t>
            </a:r>
            <a:endParaRPr lang="ru-RU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a00d8345280a669e201053629363a970b-800w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0"/>
            <a:ext cx="3284126" cy="3586265"/>
          </a:xfrm>
          <a:prstGeom prst="rect">
            <a:avLst/>
          </a:prstGeom>
        </p:spPr>
      </p:pic>
      <p:pic>
        <p:nvPicPr>
          <p:cNvPr id="4" name="Рисунок 3" descr="2.png"/>
          <p:cNvPicPr>
            <a:picLocks noChangeAspect="1"/>
          </p:cNvPicPr>
          <p:nvPr/>
        </p:nvPicPr>
        <p:blipFill>
          <a:blip r:embed="rId4" cstate="print"/>
          <a:srcRect l="52778" t="45455"/>
          <a:stretch>
            <a:fillRect/>
          </a:stretch>
        </p:blipFill>
        <p:spPr>
          <a:xfrm>
            <a:off x="251520" y="260648"/>
            <a:ext cx="2641513" cy="2160240"/>
          </a:xfrm>
          <a:prstGeom prst="rect">
            <a:avLst/>
          </a:prstGeom>
        </p:spPr>
      </p:pic>
      <p:pic>
        <p:nvPicPr>
          <p:cNvPr id="5" name="Рисунок 4" descr="2.png"/>
          <p:cNvPicPr>
            <a:picLocks noChangeAspect="1"/>
          </p:cNvPicPr>
          <p:nvPr/>
        </p:nvPicPr>
        <p:blipFill>
          <a:blip r:embed="rId4" cstate="print"/>
          <a:srcRect r="58807" b="55672"/>
          <a:stretch>
            <a:fillRect/>
          </a:stretch>
        </p:blipFill>
        <p:spPr>
          <a:xfrm>
            <a:off x="6660232" y="548680"/>
            <a:ext cx="2304256" cy="1755576"/>
          </a:xfrm>
          <a:prstGeom prst="rect">
            <a:avLst/>
          </a:prstGeom>
        </p:spPr>
      </p:pic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4" cstate="print"/>
          <a:srcRect l="24458" t="45243" r="51233" b="212"/>
          <a:stretch>
            <a:fillRect/>
          </a:stretch>
        </p:blipFill>
        <p:spPr>
          <a:xfrm>
            <a:off x="7092280" y="2420888"/>
            <a:ext cx="1359768" cy="2160240"/>
          </a:xfrm>
          <a:prstGeom prst="rect">
            <a:avLst/>
          </a:prstGeom>
        </p:spPr>
      </p:pic>
      <p:pic>
        <p:nvPicPr>
          <p:cNvPr id="7" name="Рисунок 6" descr="2.png"/>
          <p:cNvPicPr>
            <a:picLocks noChangeAspect="1"/>
          </p:cNvPicPr>
          <p:nvPr/>
        </p:nvPicPr>
        <p:blipFill>
          <a:blip r:embed="rId4" cstate="print"/>
          <a:srcRect l="80798" t="-423" r="-108" b="51332"/>
          <a:stretch>
            <a:fillRect/>
          </a:stretch>
        </p:blipFill>
        <p:spPr>
          <a:xfrm>
            <a:off x="971600" y="2636912"/>
            <a:ext cx="1080120" cy="1944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.png"/>
          <p:cNvPicPr>
            <a:picLocks noChangeAspect="1"/>
          </p:cNvPicPr>
          <p:nvPr/>
        </p:nvPicPr>
        <p:blipFill>
          <a:blip r:embed="rId3" cstate="print"/>
          <a:srcRect l="52778" t="45455"/>
          <a:stretch>
            <a:fillRect/>
          </a:stretch>
        </p:blipFill>
        <p:spPr>
          <a:xfrm>
            <a:off x="251520" y="260648"/>
            <a:ext cx="2641513" cy="2160240"/>
          </a:xfrm>
          <a:prstGeom prst="rect">
            <a:avLst/>
          </a:prstGeom>
        </p:spPr>
      </p:pic>
      <p:pic>
        <p:nvPicPr>
          <p:cNvPr id="5" name="Рисунок 4" descr="2.png"/>
          <p:cNvPicPr>
            <a:picLocks noChangeAspect="1"/>
          </p:cNvPicPr>
          <p:nvPr/>
        </p:nvPicPr>
        <p:blipFill>
          <a:blip r:embed="rId3" cstate="print"/>
          <a:srcRect r="58807" b="55672"/>
          <a:stretch>
            <a:fillRect/>
          </a:stretch>
        </p:blipFill>
        <p:spPr>
          <a:xfrm>
            <a:off x="6660232" y="548680"/>
            <a:ext cx="2304256" cy="1755576"/>
          </a:xfrm>
          <a:prstGeom prst="rect">
            <a:avLst/>
          </a:prstGeom>
        </p:spPr>
      </p:pic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3" cstate="print"/>
          <a:srcRect l="24458" t="45243" r="51233" b="212"/>
          <a:stretch>
            <a:fillRect/>
          </a:stretch>
        </p:blipFill>
        <p:spPr>
          <a:xfrm>
            <a:off x="7092280" y="2420888"/>
            <a:ext cx="1359768" cy="2160240"/>
          </a:xfrm>
          <a:prstGeom prst="rect">
            <a:avLst/>
          </a:prstGeom>
        </p:spPr>
      </p:pic>
      <p:pic>
        <p:nvPicPr>
          <p:cNvPr id="7" name="Рисунок 6" descr="2.png"/>
          <p:cNvPicPr>
            <a:picLocks noChangeAspect="1"/>
          </p:cNvPicPr>
          <p:nvPr/>
        </p:nvPicPr>
        <p:blipFill>
          <a:blip r:embed="rId3" cstate="print"/>
          <a:srcRect l="80798" t="-423" r="-108" b="51332"/>
          <a:stretch>
            <a:fillRect/>
          </a:stretch>
        </p:blipFill>
        <p:spPr>
          <a:xfrm>
            <a:off x="971600" y="2636912"/>
            <a:ext cx="1080120" cy="194421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771800" y="692696"/>
            <a:ext cx="38884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Современные технологии социализации дошкольника </a:t>
            </a:r>
            <a:endParaRPr lang="ru-RU" sz="36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7290" y="1206833"/>
            <a:ext cx="2592288" cy="3664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78576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35896" y="4221088"/>
            <a:ext cx="1395004" cy="1395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98392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91880" y="0"/>
            <a:ext cx="1882899" cy="1882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009502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28184" y="2708920"/>
            <a:ext cx="2026915" cy="2026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61159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72200" y="332656"/>
            <a:ext cx="2170931" cy="21709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2014-09-13 11.15.4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5856" y="1916832"/>
            <a:ext cx="2843808" cy="2132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64553b36d98a1a9771b60ed7fd6ae5ca013c54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2283</TotalTime>
  <Words>1034</Words>
  <Application>Microsoft Office PowerPoint</Application>
  <PresentationFormat>Экран (4:3)</PresentationFormat>
  <Paragraphs>144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Технологии социализации </vt:lpstr>
      <vt:lpstr>Слайд 2</vt:lpstr>
      <vt:lpstr>Слайд 3</vt:lpstr>
      <vt:lpstr>Слайд 4</vt:lpstr>
      <vt:lpstr>Слайд 5</vt:lpstr>
      <vt:lpstr>Целевые ориентиры на этапе завершения дошкольного образования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Ежедневный рефлексивный круг </vt:lpstr>
      <vt:lpstr>ПРОСТРАНСТВО ОБЩЕНИЯ</vt:lpstr>
      <vt:lpstr>Слайд 17</vt:lpstr>
      <vt:lpstr>Слайд 18</vt:lpstr>
      <vt:lpstr>Слайд 19</vt:lpstr>
      <vt:lpstr>Свой час</vt:lpstr>
      <vt:lpstr>Свой час ТИПЫ </vt:lpstr>
      <vt:lpstr>Свой час  СИСТЕМА «КРАСНЫХ КРУЖКОВ»</vt:lpstr>
      <vt:lpstr>Слайд 23</vt:lpstr>
      <vt:lpstr>Слайд 24</vt:lpstr>
      <vt:lpstr>Ситуация месяца  «Я – житель земного шара» 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1</cp:lastModifiedBy>
  <cp:revision>216</cp:revision>
  <dcterms:created xsi:type="dcterms:W3CDTF">2014-05-12T04:44:22Z</dcterms:created>
  <dcterms:modified xsi:type="dcterms:W3CDTF">2015-12-11T13:18:40Z</dcterms:modified>
</cp:coreProperties>
</file>